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.su/ua/47185" TargetMode="External"/><Relationship Id="rId2" Type="http://schemas.openxmlformats.org/officeDocument/2006/relationships/hyperlink" Target="http://stattionline.org.ua/obraz/33/2063-yevlaliya-kadmina-ki%D1%97vskij-period-tvorchost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ografija.ru/biography/kadmina-evlaliya-pavlovna.htm" TargetMode="External"/><Relationship Id="rId4" Type="http://schemas.openxmlformats.org/officeDocument/2006/relationships/hyperlink" Target="http://dic.academic.ru/dic.nsf/enc_music/3282/%D0%9A%D0%B0%D0%B4%D0%BC%D0%B8%D0%BD%D0%B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ople.su/ua/102679" TargetMode="External"/><Relationship Id="rId13" Type="http://schemas.openxmlformats.org/officeDocument/2006/relationships/hyperlink" Target="http://www.people.su/ua/44558" TargetMode="External"/><Relationship Id="rId3" Type="http://schemas.openxmlformats.org/officeDocument/2006/relationships/hyperlink" Target="http://www.people.su/ua/39787" TargetMode="External"/><Relationship Id="rId7" Type="http://schemas.openxmlformats.org/officeDocument/2006/relationships/hyperlink" Target="http://www.people.su/ua/123121" TargetMode="External"/><Relationship Id="rId12" Type="http://schemas.openxmlformats.org/officeDocument/2006/relationships/hyperlink" Target="http://www.people.su/ua/121916" TargetMode="External"/><Relationship Id="rId2" Type="http://schemas.openxmlformats.org/officeDocument/2006/relationships/hyperlink" Target="http://www.people.su/ua/608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ople.su/ua/50823" TargetMode="External"/><Relationship Id="rId11" Type="http://schemas.openxmlformats.org/officeDocument/2006/relationships/hyperlink" Target="http://www.people.su/ua/96777" TargetMode="External"/><Relationship Id="rId5" Type="http://schemas.openxmlformats.org/officeDocument/2006/relationships/hyperlink" Target="http://www.people.su/ua/110225" TargetMode="External"/><Relationship Id="rId10" Type="http://schemas.openxmlformats.org/officeDocument/2006/relationships/hyperlink" Target="http://www.people.su/ua/37866" TargetMode="External"/><Relationship Id="rId4" Type="http://schemas.openxmlformats.org/officeDocument/2006/relationships/hyperlink" Target="http://www.people.su/ua/60869" TargetMode="External"/><Relationship Id="rId9" Type="http://schemas.openxmlformats.org/officeDocument/2006/relationships/hyperlink" Target="http://www.people.su/ua/11642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28600"/>
            <a:ext cx="5105400" cy="35814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«Не</a:t>
            </a:r>
            <a:r>
              <a:rPr lang="uk-UA" dirty="0" smtClean="0"/>
              <a:t>відомі імена Харківщини.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Євлалія </a:t>
            </a:r>
            <a:r>
              <a:rPr lang="uk-UA" dirty="0" err="1" smtClean="0"/>
              <a:t>Кадміна</a:t>
            </a:r>
            <a:r>
              <a:rPr lang="uk-UA" dirty="0" smtClean="0"/>
              <a:t> - </a:t>
            </a:r>
            <a:r>
              <a:rPr lang="ru-RU" dirty="0" smtClean="0"/>
              <a:t>«Комета </a:t>
            </a:r>
            <a:r>
              <a:rPr lang="ru-RU" dirty="0" err="1" smtClean="0"/>
              <a:t>дивної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»»</a:t>
            </a:r>
            <a:endParaRPr lang="ru-RU" dirty="0"/>
          </a:p>
        </p:txBody>
      </p:sp>
      <p:pic>
        <p:nvPicPr>
          <p:cNvPr id="4" name="Рисунок 3" descr="http://upload.wikimedia.org/wikipedia/commons/thumb/7/7d/%D0%95%D0%B2%D0%BB%D0%B0%D0%BB%D0%B8%D1%8F_%D0%9A%D0%B0%D0%B4%D0%BC%D0%B8%D0%BD%D0%B0.jpg/200px-%D0%95%D0%B2%D0%BB%D0%B0%D0%BB%D0%B8%D1%8F_%D0%9A%D0%B0%D0%B4%D0%BC%D0%B8%D0%BD%D0%B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2486025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 rot="10498580" flipV="1">
            <a:off x="3200400" y="4264967"/>
            <a:ext cx="5715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мимо нас прошла певица,</a:t>
            </a:r>
            <a:endParaRPr lang="en-US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Промчался образ  красоты,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огненосная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зарница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застое душной темноты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8001000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ІНФОРМУВАННЯ  ГРОМАДСЬКОСТІ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Під</a:t>
            </a:r>
            <a:r>
              <a:rPr lang="ru-RU" sz="3200" dirty="0" smtClean="0"/>
              <a:t> час </a:t>
            </a:r>
            <a:r>
              <a:rPr lang="ru-RU" sz="3200" dirty="0" err="1" smtClean="0"/>
              <a:t>проведення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інформаційних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хвилинок</a:t>
            </a:r>
            <a:r>
              <a:rPr lang="ru-RU" sz="3200" dirty="0" smtClean="0"/>
              <a:t> </a:t>
            </a:r>
            <a:r>
              <a:rPr lang="ru-RU" sz="3200" dirty="0" err="1" smtClean="0"/>
              <a:t>заохочувати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 </a:t>
            </a:r>
            <a:r>
              <a:rPr lang="uk-UA" sz="3200" dirty="0" smtClean="0"/>
              <a:t>школи</a:t>
            </a:r>
            <a:r>
              <a:rPr lang="ru-RU" sz="3200" dirty="0" smtClean="0"/>
              <a:t>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збереження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пам</a:t>
            </a:r>
            <a:r>
              <a:rPr lang="en-US" sz="3200" dirty="0" smtClean="0"/>
              <a:t>’</a:t>
            </a:r>
            <a:r>
              <a:rPr lang="ru-RU" sz="3200" dirty="0" err="1" smtClean="0"/>
              <a:t>яті</a:t>
            </a:r>
            <a:r>
              <a:rPr lang="ru-RU" sz="3200" dirty="0" smtClean="0"/>
              <a:t> </a:t>
            </a:r>
            <a:r>
              <a:rPr lang="ru-RU" sz="3200" dirty="0" err="1" smtClean="0"/>
              <a:t>талановитих</a:t>
            </a:r>
            <a:r>
              <a:rPr lang="ru-RU" sz="3200" dirty="0" smtClean="0"/>
              <a:t> людей,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жили та </a:t>
            </a:r>
            <a:r>
              <a:rPr lang="ru-RU" sz="3200" dirty="0" err="1" smtClean="0"/>
              <a:t>працювали</a:t>
            </a:r>
            <a:r>
              <a:rPr lang="ru-RU" sz="3200" dirty="0" smtClean="0"/>
              <a:t> в </a:t>
            </a:r>
            <a:r>
              <a:rPr lang="ru-RU" sz="3200" dirty="0" err="1" smtClean="0"/>
              <a:t>нашому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місті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Висвітлити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результати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дослідження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сайті</a:t>
            </a:r>
            <a:r>
              <a:rPr lang="ru-RU" sz="3200" dirty="0" smtClean="0"/>
              <a:t> </a:t>
            </a:r>
            <a:r>
              <a:rPr lang="uk-UA" sz="3200" dirty="0" smtClean="0"/>
              <a:t>школи.</a:t>
            </a:r>
            <a:endParaRPr lang="ru-RU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/>
              <a:t>БЮДЖЕТ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3200" dirty="0" smtClean="0"/>
              <a:t>Робота над проектом проводиться добровільно та безоплатно, силами навчального закладу із залученням спонсорської допомоги.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ДОДАТКИ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http://stattionline.org.ua/obraz/33/2063-yevlaliya-kadmina-ki%D1%97vskij-period-tvorchosti.html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http://www.people.su/ua/47185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http://dic.academic.ru/dic.nsf/enc_music/3282/%D0%9A%D0%B0%D0%B4%D0%BC%D0%B8%D0%BD%D0%B0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http://www.biografija.ru/biography/kadmina-evlaliya-pavlovna.htm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242048" cy="243840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Дякуємо за увагу!</a:t>
            </a:r>
            <a:endParaRPr lang="ru-RU" sz="9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dirty="0" smtClean="0"/>
              <a:t>ОБГРУНТУВАННЯ ПРОЕКТУ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  Ми </a:t>
            </a:r>
            <a:r>
              <a:rPr lang="ru-RU" dirty="0" err="1" smtClean="0"/>
              <a:t>повинні</a:t>
            </a:r>
            <a:r>
              <a:rPr lang="ru-RU" dirty="0" smtClean="0"/>
              <a:t> разом </a:t>
            </a:r>
            <a:r>
              <a:rPr lang="ru-RU" dirty="0" err="1" smtClean="0"/>
              <a:t>відродити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 про Великих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uk-UA" dirty="0" smtClean="0"/>
              <a:t>, які мешкали в нашому рідному місті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/>
              <a:t>   Ц</a:t>
            </a:r>
            <a:r>
              <a:rPr lang="ru-RU" dirty="0" smtClean="0"/>
              <a:t>я робота </a:t>
            </a:r>
            <a:r>
              <a:rPr lang="ru-RU" dirty="0" err="1" smtClean="0"/>
              <a:t>сприятиме</a:t>
            </a:r>
            <a:r>
              <a:rPr lang="ru-RU" dirty="0" smtClean="0"/>
              <a:t> у </a:t>
            </a:r>
            <a:r>
              <a:rPr lang="ru-RU" dirty="0" err="1" smtClean="0"/>
              <a:t>вирішенні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 </a:t>
            </a:r>
            <a:r>
              <a:rPr lang="ru-RU" dirty="0" err="1" smtClean="0"/>
              <a:t>пам’ятників</a:t>
            </a:r>
            <a:r>
              <a:rPr lang="ru-RU" dirty="0" smtClean="0"/>
              <a:t> та  </a:t>
            </a:r>
            <a:r>
              <a:rPr lang="ru-RU" dirty="0" err="1" smtClean="0"/>
              <a:t>благоустрію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</a:t>
            </a:r>
            <a:r>
              <a:rPr lang="ru-RU" dirty="0" err="1" smtClean="0"/>
              <a:t>поховань</a:t>
            </a:r>
            <a:r>
              <a:rPr lang="ru-RU" dirty="0" smtClean="0"/>
              <a:t> людей,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зробили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 </a:t>
            </a:r>
            <a:r>
              <a:rPr lang="ru-RU" dirty="0" err="1" smtClean="0"/>
              <a:t>культури</a:t>
            </a:r>
            <a:r>
              <a:rPr lang="ru-RU" dirty="0" smtClean="0"/>
              <a:t> та </a:t>
            </a:r>
            <a:r>
              <a:rPr lang="ru-RU" dirty="0" err="1" smtClean="0"/>
              <a:t>мистецтва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dirty="0" smtClean="0"/>
              <a:t>       </a:t>
            </a:r>
            <a:r>
              <a:rPr lang="ru-RU" sz="3200" dirty="0" err="1" smtClean="0"/>
              <a:t>Заохочення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 </a:t>
            </a:r>
            <a:r>
              <a:rPr lang="uk-UA" sz="3200" dirty="0" smtClean="0"/>
              <a:t>школи до роботи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збереження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пам</a:t>
            </a:r>
            <a:r>
              <a:rPr lang="en-US" sz="3200" dirty="0" smtClean="0"/>
              <a:t>’</a:t>
            </a:r>
            <a:r>
              <a:rPr lang="ru-RU" sz="3200" dirty="0" err="1" smtClean="0"/>
              <a:t>яті</a:t>
            </a:r>
            <a:r>
              <a:rPr lang="ru-RU" sz="3200" dirty="0" smtClean="0"/>
              <a:t> </a:t>
            </a:r>
            <a:r>
              <a:rPr lang="ru-RU" sz="3200" dirty="0" err="1" smtClean="0"/>
              <a:t>талановитих</a:t>
            </a:r>
            <a:r>
              <a:rPr lang="ru-RU" sz="3200" dirty="0" smtClean="0"/>
              <a:t> людей,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жили та </a:t>
            </a:r>
            <a:r>
              <a:rPr lang="ru-RU" sz="3200" dirty="0" err="1" smtClean="0"/>
              <a:t>працювали</a:t>
            </a:r>
            <a:r>
              <a:rPr lang="ru-RU" sz="3200" dirty="0" smtClean="0"/>
              <a:t> в </a:t>
            </a:r>
            <a:r>
              <a:rPr lang="ru-RU" sz="3200" dirty="0" err="1" smtClean="0"/>
              <a:t>місті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Харкові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i018.radikal.ru/1103/68/dde80f8702aa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733800"/>
            <a:ext cx="40528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77200" cy="484632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     Відтворити життєвий та творчий шлях Є.</a:t>
            </a:r>
            <a:r>
              <a:rPr lang="uk-UA" dirty="0" err="1" smtClean="0"/>
              <a:t>Кадміної</a:t>
            </a:r>
            <a:r>
              <a:rPr lang="uk-UA" dirty="0" smtClean="0"/>
              <a:t> через посмертні публікації про неї.</a:t>
            </a:r>
            <a:endParaRPr lang="ru-RU" dirty="0"/>
          </a:p>
        </p:txBody>
      </p:sp>
      <p:pic>
        <p:nvPicPr>
          <p:cNvPr id="5" name="Рисунок 4" descr="http://woman-space.ru/upload/blog/e5f/e5fcbf6840fe28a30130a7405aaa433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90800"/>
            <a:ext cx="2857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РЕАЛІЗАЦІЯ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Вивчення життя та творчості маловідомої до теперішнього часу оперної співачки  та драматичної актриси  </a:t>
            </a:r>
            <a:r>
              <a:rPr lang="ru-RU" sz="2800" dirty="0" smtClean="0"/>
              <a:t>XIX</a:t>
            </a:r>
            <a:r>
              <a:rPr lang="uk-UA" sz="2800" dirty="0" smtClean="0"/>
              <a:t> століття Євлалії </a:t>
            </a:r>
            <a:r>
              <a:rPr lang="uk-UA" sz="2800" dirty="0" err="1" smtClean="0"/>
              <a:t>Кадміної</a:t>
            </a:r>
            <a:r>
              <a:rPr lang="uk-UA" sz="2800" dirty="0" smtClean="0"/>
              <a:t>, яка дивувала сучасників силою та багатогранністю, яскравістю та своєю творчою індивідуальністю. </a:t>
            </a:r>
            <a:r>
              <a:rPr lang="uk-UA" sz="2800" dirty="0" err="1" smtClean="0"/>
              <a:t>Пам</a:t>
            </a:r>
            <a:r>
              <a:rPr lang="en-US" sz="2800" dirty="0" smtClean="0"/>
              <a:t>’</a:t>
            </a:r>
            <a:r>
              <a:rPr lang="uk-UA" sz="2800" dirty="0" err="1" smtClean="0"/>
              <a:t>ятати</a:t>
            </a:r>
            <a:r>
              <a:rPr lang="uk-UA" sz="2800" dirty="0" smtClean="0"/>
              <a:t>, що ї</a:t>
            </a:r>
            <a:r>
              <a:rPr lang="ru-RU" sz="2800" dirty="0" err="1" smtClean="0"/>
              <a:t>ї</a:t>
            </a:r>
            <a:r>
              <a:rPr lang="ru-RU" sz="2800" dirty="0" smtClean="0"/>
              <a:t> доля </a:t>
            </a:r>
            <a:r>
              <a:rPr lang="ru-RU" sz="2800" dirty="0" err="1" smtClean="0"/>
              <a:t>тісно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пов'язана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нашим </a:t>
            </a:r>
            <a:r>
              <a:rPr lang="ru-RU" sz="2800" dirty="0" err="1" smtClean="0"/>
              <a:t>містом</a:t>
            </a:r>
            <a:r>
              <a:rPr lang="ru-RU" sz="2800" dirty="0" smtClean="0"/>
              <a:t> та </a:t>
            </a:r>
            <a:r>
              <a:rPr lang="ru-RU" sz="2800" dirty="0" err="1" smtClean="0"/>
              <a:t>Харківським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оперним</a:t>
            </a:r>
            <a:r>
              <a:rPr lang="ru-RU" sz="2800" dirty="0" smtClean="0"/>
              <a:t> театром. 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0200" y="228600"/>
            <a:ext cx="3429000" cy="1143000"/>
          </a:xfrm>
        </p:spPr>
        <p:txBody>
          <a:bodyPr/>
          <a:lstStyle/>
          <a:p>
            <a:pPr algn="ctr"/>
            <a:r>
              <a:rPr lang="uk-UA" dirty="0" smtClean="0"/>
              <a:t>Календарний 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76800" y="1524000"/>
            <a:ext cx="3941298" cy="3679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cs10965.vkontakte.ru/u7811137/120859524/y_cedfa005.jpg"/>
          <p:cNvPicPr>
            <a:picLocks noGrp="1"/>
          </p:cNvPicPr>
          <p:nvPr>
            <p:ph type="pic" idx="1"/>
          </p:nvPr>
        </p:nvPicPr>
        <p:blipFill>
          <a:blip r:embed="rId2"/>
          <a:srcRect t="12468" b="12468"/>
          <a:stretch>
            <a:fillRect/>
          </a:stretch>
        </p:blipFill>
        <p:spPr bwMode="auto">
          <a:xfrm rot="21264662">
            <a:off x="-109972" y="1261628"/>
            <a:ext cx="4206240" cy="420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81400" y="1600200"/>
          <a:ext cx="5562601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144"/>
                <a:gridCol w="1738313"/>
                <a:gridCol w="1912144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ЗАХІД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ТЕРМІН ВИКОНАННЯ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ВІДПОВІДАЛЬНИЙ</a:t>
                      </a:r>
                      <a:endParaRPr lang="ru-RU" sz="12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uk-UA" dirty="0" smtClean="0"/>
                        <a:t>Виховний</a:t>
                      </a:r>
                      <a:r>
                        <a:rPr lang="uk-UA" baseline="0" dirty="0" smtClean="0"/>
                        <a:t> захід </a:t>
                      </a:r>
                      <a:r>
                        <a:rPr lang="uk-UA" baseline="0" dirty="0" err="1" smtClean="0"/>
                        <a:t>“Забуті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імена”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Жовтень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Мороз А.Є.</a:t>
                      </a:r>
                      <a:endParaRPr lang="ru-RU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uk-UA" dirty="0" smtClean="0"/>
                        <a:t>Інформаційні хвилини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Щоквартально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Мороз</a:t>
                      </a:r>
                      <a:r>
                        <a:rPr lang="uk-UA" baseline="0" dirty="0" smtClean="0"/>
                        <a:t> А.Є.</a:t>
                      </a:r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uk-UA" dirty="0" smtClean="0"/>
                        <a:t>Дослідницькі заходи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Постійно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Мороз А.Є.</a:t>
                      </a:r>
                      <a:endParaRPr lang="ru-RU" dirty="0" smtClean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uk-UA" dirty="0" smtClean="0"/>
                        <a:t>Засідання творчої</a:t>
                      </a:r>
                      <a:r>
                        <a:rPr lang="uk-UA" baseline="0" dirty="0" smtClean="0"/>
                        <a:t> 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Щомісяця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Мороз А.Є.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розповідь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Лєскова</a:t>
            </a:r>
            <a:r>
              <a:rPr lang="ru-RU" dirty="0" smtClean="0"/>
              <a:t> «</a:t>
            </a:r>
            <a:r>
              <a:rPr lang="ru-RU" dirty="0" err="1" smtClean="0"/>
              <a:t>Театральний</a:t>
            </a:r>
            <a:r>
              <a:rPr lang="ru-RU" dirty="0" smtClean="0"/>
              <a:t> характер» 1884</a:t>
            </a:r>
          </a:p>
          <a:p>
            <a:r>
              <a:rPr lang="ru-RU" dirty="0" err="1" smtClean="0"/>
              <a:t>п'єса</a:t>
            </a:r>
            <a:r>
              <a:rPr lang="ru-RU" dirty="0" smtClean="0"/>
              <a:t> А. </a:t>
            </a:r>
            <a:r>
              <a:rPr lang="ru-RU" dirty="0" err="1" smtClean="0"/>
              <a:t>С.Суворіна</a:t>
            </a:r>
            <a:r>
              <a:rPr lang="ru-RU" dirty="0" smtClean="0"/>
              <a:t> « </a:t>
            </a:r>
            <a:r>
              <a:rPr lang="ru-RU" dirty="0" err="1" smtClean="0"/>
              <a:t>Тетяна</a:t>
            </a:r>
            <a:r>
              <a:rPr lang="ru-RU" dirty="0" smtClean="0"/>
              <a:t> </a:t>
            </a:r>
            <a:r>
              <a:rPr lang="ru-RU" dirty="0" err="1" smtClean="0"/>
              <a:t>Рєпіна</a:t>
            </a:r>
            <a:r>
              <a:rPr lang="ru-RU" dirty="0" smtClean="0"/>
              <a:t> », поставлена ??16 </a:t>
            </a:r>
            <a:r>
              <a:rPr lang="ru-RU" dirty="0" err="1" smtClean="0"/>
              <a:t>січня</a:t>
            </a:r>
            <a:r>
              <a:rPr lang="ru-RU" dirty="0" smtClean="0"/>
              <a:t> 1889 в Малому </a:t>
            </a:r>
            <a:r>
              <a:rPr lang="ru-RU" dirty="0" err="1" smtClean="0"/>
              <a:t>театрі</a:t>
            </a:r>
            <a:r>
              <a:rPr lang="ru-RU" dirty="0" smtClean="0"/>
              <a:t>, в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М. П. </a:t>
            </a:r>
            <a:r>
              <a:rPr lang="ru-RU" dirty="0" err="1" smtClean="0"/>
              <a:t>Єрмолова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перший </a:t>
            </a:r>
            <a:r>
              <a:rPr lang="ru-RU" dirty="0" err="1" smtClean="0"/>
              <a:t>надрукований</a:t>
            </a:r>
            <a:r>
              <a:rPr lang="ru-RU" dirty="0" smtClean="0"/>
              <a:t> </a:t>
            </a:r>
            <a:r>
              <a:rPr lang="ru-RU" dirty="0" err="1" smtClean="0"/>
              <a:t>розповідь</a:t>
            </a:r>
            <a:r>
              <a:rPr lang="ru-RU" dirty="0" smtClean="0"/>
              <a:t> </a:t>
            </a:r>
            <a:r>
              <a:rPr lang="ru-RU" dirty="0" err="1" smtClean="0"/>
              <a:t>юнкери</a:t>
            </a:r>
            <a:r>
              <a:rPr lang="ru-RU" dirty="0" smtClean="0"/>
              <a:t> </a:t>
            </a:r>
            <a:r>
              <a:rPr lang="ru-RU" dirty="0" err="1" smtClean="0">
                <a:hlinkClick r:id="rId2"/>
              </a:rPr>
              <a:t>Олександра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Купріна</a:t>
            </a:r>
            <a:r>
              <a:rPr lang="ru-RU" dirty="0" smtClean="0"/>
              <a:t> «</a:t>
            </a:r>
            <a:r>
              <a:rPr lang="ru-RU" dirty="0" err="1" smtClean="0"/>
              <a:t>Останній</a:t>
            </a:r>
            <a:r>
              <a:rPr lang="ru-RU" dirty="0" smtClean="0"/>
              <a:t> дебют» (1889) в </a:t>
            </a:r>
            <a:r>
              <a:rPr lang="ru-RU" dirty="0" err="1" smtClean="0"/>
              <a:t>журналі</a:t>
            </a:r>
            <a:r>
              <a:rPr lang="ru-RU" dirty="0" smtClean="0"/>
              <a:t> «</a:t>
            </a:r>
            <a:r>
              <a:rPr lang="ru-RU" dirty="0" err="1" smtClean="0">
                <a:hlinkClick r:id="rId3"/>
              </a:rPr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сатиричний</a:t>
            </a:r>
            <a:r>
              <a:rPr lang="ru-RU" dirty="0" smtClean="0"/>
              <a:t> листок». За </a:t>
            </a:r>
            <a:r>
              <a:rPr lang="ru-RU" dirty="0" err="1" smtClean="0"/>
              <a:t>публікацію</a:t>
            </a:r>
            <a:r>
              <a:rPr lang="ru-RU" dirty="0" smtClean="0"/>
              <a:t> </a:t>
            </a:r>
            <a:r>
              <a:rPr lang="ru-RU" dirty="0" err="1" smtClean="0"/>
              <a:t>розповіді</a:t>
            </a:r>
            <a:r>
              <a:rPr lang="ru-RU" dirty="0" smtClean="0"/>
              <a:t> </a:t>
            </a:r>
            <a:r>
              <a:rPr lang="ru-RU" dirty="0" err="1" smtClean="0">
                <a:hlinkClick r:id="rId4"/>
              </a:rPr>
              <a:t>Купрін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відправлений</a:t>
            </a:r>
            <a:r>
              <a:rPr lang="ru-RU" dirty="0" smtClean="0"/>
              <a:t> на гауптвахту - </a:t>
            </a:r>
            <a:r>
              <a:rPr lang="ru-RU" dirty="0" err="1" smtClean="0"/>
              <a:t>юнкери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права </a:t>
            </a:r>
            <a:r>
              <a:rPr lang="ru-RU" dirty="0" err="1" smtClean="0"/>
              <a:t>друкувати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твори без </a:t>
            </a:r>
            <a:r>
              <a:rPr lang="ru-RU" dirty="0" err="1" smtClean="0"/>
              <a:t>дозволу</a:t>
            </a:r>
            <a:r>
              <a:rPr lang="ru-RU" dirty="0" smtClean="0"/>
              <a:t> начальства.</a:t>
            </a:r>
          </a:p>
          <a:p>
            <a:r>
              <a:rPr lang="ru-RU" dirty="0" err="1" smtClean="0"/>
              <a:t>повість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Тургенєва</a:t>
            </a:r>
            <a:r>
              <a:rPr lang="ru-RU" dirty="0" smtClean="0"/>
              <a:t> «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» («</a:t>
            </a:r>
            <a:r>
              <a:rPr lang="ru-RU" dirty="0" smtClean="0">
                <a:hlinkClick r:id="rId6"/>
              </a:rPr>
              <a:t>Клара</a:t>
            </a:r>
            <a:r>
              <a:rPr lang="ru-RU" dirty="0" smtClean="0"/>
              <a:t> </a:t>
            </a:r>
            <a:r>
              <a:rPr lang="ru-RU" dirty="0" err="1" smtClean="0">
                <a:hlinkClick r:id="rId7"/>
              </a:rPr>
              <a:t>Міліч</a:t>
            </a:r>
            <a:r>
              <a:rPr lang="ru-RU" dirty="0" smtClean="0"/>
              <a:t>») 1882,</a:t>
            </a:r>
          </a:p>
          <a:p>
            <a:r>
              <a:rPr lang="ru-RU" dirty="0" err="1" smtClean="0"/>
              <a:t>п'єса</a:t>
            </a:r>
            <a:r>
              <a:rPr lang="ru-RU" dirty="0" smtClean="0"/>
              <a:t> М. М. </a:t>
            </a:r>
            <a:r>
              <a:rPr lang="ru-RU" dirty="0" err="1" smtClean="0">
                <a:hlinkClick r:id="rId8"/>
              </a:rPr>
              <a:t>Соловцова</a:t>
            </a:r>
            <a:r>
              <a:rPr lang="ru-RU" dirty="0" err="1" smtClean="0"/>
              <a:t>-</a:t>
            </a:r>
            <a:r>
              <a:rPr lang="ru-RU" dirty="0" err="1" smtClean="0">
                <a:hlinkClick r:id="rId9"/>
              </a:rPr>
              <a:t>Федорова</a:t>
            </a:r>
            <a:r>
              <a:rPr lang="ru-RU" dirty="0" smtClean="0"/>
              <a:t> «</a:t>
            </a:r>
            <a:r>
              <a:rPr lang="ru-RU" dirty="0" err="1" smtClean="0"/>
              <a:t>Євлалія</a:t>
            </a:r>
            <a:r>
              <a:rPr lang="ru-RU" dirty="0" smtClean="0"/>
              <a:t> </a:t>
            </a:r>
            <a:r>
              <a:rPr lang="ru-RU" dirty="0" err="1" smtClean="0"/>
              <a:t>радмін</a:t>
            </a:r>
            <a:r>
              <a:rPr lang="ru-RU" dirty="0" smtClean="0"/>
              <a:t>», поставлена ??10 лютого 1884 в </a:t>
            </a:r>
            <a:r>
              <a:rPr lang="ru-RU" dirty="0" err="1" smtClean="0"/>
              <a:t>Москві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 «</a:t>
            </a:r>
            <a:r>
              <a:rPr lang="ru-RU" dirty="0" smtClean="0">
                <a:hlinkClick r:id="rId10"/>
              </a:rPr>
              <a:t>Нового</a:t>
            </a:r>
            <a:r>
              <a:rPr lang="ru-RU" dirty="0" smtClean="0"/>
              <a:t> театру» М. </a:t>
            </a:r>
            <a:r>
              <a:rPr lang="ru-RU" dirty="0" err="1" smtClean="0"/>
              <a:t>Лентовського</a:t>
            </a:r>
            <a:r>
              <a:rPr lang="ru-RU" dirty="0" smtClean="0"/>
              <a:t>, у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М. Г. </a:t>
            </a:r>
            <a:r>
              <a:rPr lang="ru-RU" dirty="0" err="1" smtClean="0">
                <a:hlinkClick r:id="rId11"/>
              </a:rPr>
              <a:t>Савіна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А. І. </a:t>
            </a:r>
            <a:r>
              <a:rPr lang="ru-RU" dirty="0" err="1" smtClean="0">
                <a:hlinkClick r:id="rId12"/>
              </a:rPr>
              <a:t>Чепалов</a:t>
            </a:r>
            <a:r>
              <a:rPr lang="ru-RU" dirty="0" err="1" smtClean="0"/>
              <a:t>.</a:t>
            </a:r>
            <a:r>
              <a:rPr lang="ru-RU" i="1" dirty="0" err="1" smtClean="0">
                <a:hlinkClick r:id="rId13"/>
              </a:rPr>
              <a:t>Свята</a:t>
            </a:r>
            <a:r>
              <a:rPr lang="ru-RU" i="1" dirty="0" smtClean="0"/>
              <a:t> </a:t>
            </a:r>
            <a:r>
              <a:rPr lang="ru-RU" i="1" dirty="0" err="1" smtClean="0"/>
              <a:t>грішниця</a:t>
            </a:r>
            <a:r>
              <a:rPr lang="ru-RU" i="1" dirty="0" smtClean="0"/>
              <a:t> </a:t>
            </a:r>
            <a:r>
              <a:rPr lang="ru-RU" i="1" dirty="0" err="1" smtClean="0"/>
              <a:t>Євлалія</a:t>
            </a:r>
            <a:r>
              <a:rPr lang="ru-RU" dirty="0" smtClean="0"/>
              <a:t>. </a:t>
            </a:r>
            <a:r>
              <a:rPr lang="ru-RU" dirty="0" err="1" smtClean="0"/>
              <a:t>П'єса</a:t>
            </a:r>
            <a:r>
              <a:rPr lang="ru-RU" dirty="0" smtClean="0"/>
              <a:t>. 2005.</a:t>
            </a:r>
          </a:p>
          <a:p>
            <a:r>
              <a:rPr lang="ru-RU" dirty="0" err="1" smtClean="0"/>
              <a:t>Документальний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«</a:t>
            </a:r>
            <a:r>
              <a:rPr lang="ru-RU" dirty="0" err="1" smtClean="0"/>
              <a:t>Євлалія</a:t>
            </a:r>
            <a:r>
              <a:rPr lang="ru-RU" dirty="0" smtClean="0"/>
              <a:t> </a:t>
            </a:r>
            <a:r>
              <a:rPr lang="ru-RU" dirty="0" err="1" smtClean="0"/>
              <a:t>Кадміна</a:t>
            </a:r>
            <a:r>
              <a:rPr lang="ru-RU" dirty="0" smtClean="0"/>
              <a:t>» (2005, </a:t>
            </a:r>
            <a:r>
              <a:rPr lang="ru-RU" dirty="0" err="1" smtClean="0"/>
              <a:t>Росія</a:t>
            </a:r>
            <a:r>
              <a:rPr lang="ru-RU" dirty="0" smtClean="0"/>
              <a:t>):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ОЦІНКА РОБОТИ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uk-UA" dirty="0" smtClean="0"/>
              <a:t>керівником проекту під час дослідження активно працює творча група учнів, яка ставить за мету доведення знайденої та проаналізованої інформації щодо життя та творчості Є.</a:t>
            </a:r>
            <a:r>
              <a:rPr lang="uk-UA" dirty="0" err="1" smtClean="0"/>
              <a:t>Кадміної</a:t>
            </a:r>
            <a:r>
              <a:rPr lang="uk-UA" dirty="0" smtClean="0"/>
              <a:t> до учнів школи, що значно підвищить їх</a:t>
            </a:r>
            <a:r>
              <a:rPr lang="ru-RU" dirty="0" smtClean="0"/>
              <a:t> </a:t>
            </a:r>
            <a:r>
              <a:rPr lang="ru-RU" dirty="0" err="1" smtClean="0"/>
              <a:t>духовно-культурний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err="1" smtClean="0"/>
              <a:t>ПеРСПЕКТИВНІСТЬ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На сайті школи планується створення сторінки </a:t>
            </a:r>
            <a:r>
              <a:rPr lang="uk-UA" dirty="0" err="1" smtClean="0"/>
              <a:t>“Невідомі</a:t>
            </a:r>
            <a:r>
              <a:rPr lang="uk-UA" dirty="0" smtClean="0"/>
              <a:t> імена </a:t>
            </a:r>
            <a:r>
              <a:rPr lang="uk-UA" dirty="0" err="1" smtClean="0"/>
              <a:t>Харкова”</a:t>
            </a:r>
            <a:r>
              <a:rPr lang="uk-UA" dirty="0" smtClean="0"/>
              <a:t> де буде висвітлено інформацію про людей, які зробили вагомий внесок у розвиток культури та науки України протягом свого життя.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482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«Невідомі імена Харківщини.  Євлалія Кадміна - «Комета дивної краси»»</vt:lpstr>
      <vt:lpstr>ОБГРУНТУВАННЯ ПРОЕКТУ</vt:lpstr>
      <vt:lpstr>МЕТА ПРОЕКТУ</vt:lpstr>
      <vt:lpstr>ЗАВДАННЯ ПРОЕКТУ</vt:lpstr>
      <vt:lpstr>РЕАЛІЗАЦІЯ</vt:lpstr>
      <vt:lpstr>Календарний план</vt:lpstr>
      <vt:lpstr>РЕСУРСИ</vt:lpstr>
      <vt:lpstr>ОЦІНКА РОБОТИ</vt:lpstr>
      <vt:lpstr>ПеРСПЕКТИВНІСТЬ</vt:lpstr>
      <vt:lpstr>ІНФОРМУВАННЯ  ГРОМАДСЬКОСТІ</vt:lpstr>
      <vt:lpstr>БЮДЖЕТ</vt:lpstr>
      <vt:lpstr>ДОДАТКИ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«Невідомі імена Харківщини.  Євлалія Кадміна - «Комета дивної краси»»</dc:title>
  <dc:creator>Юля</dc:creator>
  <cp:lastModifiedBy>Дмитрий</cp:lastModifiedBy>
  <cp:revision>20</cp:revision>
  <dcterms:created xsi:type="dcterms:W3CDTF">2015-02-20T19:42:50Z</dcterms:created>
  <dcterms:modified xsi:type="dcterms:W3CDTF">2015-02-22T15:58:08Z</dcterms:modified>
</cp:coreProperties>
</file>