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117" d="100"/>
          <a:sy n="117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r.gov.ua/" TargetMode="External"/><Relationship Id="rId7" Type="http://schemas.openxmlformats.org/officeDocument/2006/relationships/hyperlink" Target="http://www.kharkivosvita.net.ua/document/1699" TargetMode="External"/><Relationship Id="rId2" Type="http://schemas.openxmlformats.org/officeDocument/2006/relationships/hyperlink" Target="http://nvk15.klasn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problem.org.ua/" TargetMode="External"/><Relationship Id="rId5" Type="http://schemas.openxmlformats.org/officeDocument/2006/relationships/hyperlink" Target="http://www.waste.com.ua/law/index.html" TargetMode="External"/><Relationship Id="rId4" Type="http://schemas.openxmlformats.org/officeDocument/2006/relationships/hyperlink" Target="http://proeco.visti.net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2895600"/>
          </a:xfrm>
        </p:spPr>
        <p:txBody>
          <a:bodyPr>
            <a:normAutofit/>
          </a:bodyPr>
          <a:lstStyle/>
          <a:p>
            <a:r>
              <a:rPr lang="ru-RU" dirty="0" smtClean="0"/>
              <a:t>«Ч</a:t>
            </a:r>
            <a:r>
              <a:rPr lang="uk-UA" dirty="0" err="1" smtClean="0"/>
              <a:t>ервонійте</a:t>
            </a:r>
            <a:r>
              <a:rPr lang="uk-UA" dirty="0" smtClean="0"/>
              <a:t> від сорому, дивлячись навколо»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007096" cy="27432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Зупинися</a:t>
            </a:r>
            <a:r>
              <a:rPr lang="ru-RU" dirty="0" smtClean="0"/>
              <a:t>, </a:t>
            </a:r>
            <a:r>
              <a:rPr lang="ru-RU" dirty="0" err="1" smtClean="0"/>
              <a:t>людино</a:t>
            </a:r>
            <a:r>
              <a:rPr lang="ru-RU" dirty="0" smtClean="0"/>
              <a:t>, на </a:t>
            </a:r>
            <a:r>
              <a:rPr lang="ru-RU" dirty="0" err="1" smtClean="0"/>
              <a:t>мить</a:t>
            </a:r>
            <a:r>
              <a:rPr lang="ru-RU" dirty="0" smtClean="0"/>
              <a:t>...</a:t>
            </a:r>
          </a:p>
          <a:p>
            <a:r>
              <a:rPr lang="uk-UA" dirty="0" smtClean="0"/>
              <a:t>                                                                      </a:t>
            </a:r>
            <a:r>
              <a:rPr lang="ru-RU" dirty="0" smtClean="0"/>
              <a:t>І </a:t>
            </a:r>
            <a:r>
              <a:rPr lang="ru-RU" dirty="0" err="1" smtClean="0"/>
              <a:t>відчуй</a:t>
            </a:r>
            <a:r>
              <a:rPr lang="ru-RU" dirty="0" smtClean="0"/>
              <a:t>, як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болить</a:t>
            </a:r>
            <a:r>
              <a:rPr lang="ru-RU" dirty="0" smtClean="0"/>
              <a:t>.</a:t>
            </a:r>
          </a:p>
          <a:p>
            <a:r>
              <a:rPr lang="uk-UA" dirty="0" smtClean="0"/>
              <a:t>                                                                   </a:t>
            </a:r>
            <a:r>
              <a:rPr lang="ru-RU" dirty="0" smtClean="0"/>
              <a:t>Як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крик </a:t>
            </a:r>
            <a:r>
              <a:rPr lang="ru-RU" dirty="0" err="1" smtClean="0"/>
              <a:t>вирина</a:t>
            </a:r>
            <a:r>
              <a:rPr lang="ru-RU" dirty="0" smtClean="0"/>
              <a:t> - </a:t>
            </a:r>
          </a:p>
          <a:p>
            <a:r>
              <a:rPr lang="uk-UA" dirty="0" smtClean="0"/>
              <a:t>                                                                       </a:t>
            </a:r>
            <a:r>
              <a:rPr lang="ru-RU" dirty="0" err="1" smtClean="0"/>
              <a:t>Зупинися</a:t>
            </a:r>
            <a:r>
              <a:rPr lang="ru-RU" dirty="0" smtClean="0"/>
              <a:t>, земля в нас одна!</a:t>
            </a:r>
          </a:p>
          <a:p>
            <a:r>
              <a:rPr lang="uk-UA" dirty="0" smtClean="0"/>
              <a:t>                                                             </a:t>
            </a:r>
            <a:r>
              <a:rPr lang="ru-RU" dirty="0" smtClean="0"/>
              <a:t>Як у </a:t>
            </a:r>
            <a:r>
              <a:rPr lang="ru-RU" dirty="0" err="1" smtClean="0"/>
              <a:t>серці</a:t>
            </a:r>
            <a:r>
              <a:rPr lang="ru-RU" dirty="0" smtClean="0"/>
              <a:t> </a:t>
            </a:r>
            <a:r>
              <a:rPr lang="ru-RU" dirty="0" err="1" smtClean="0"/>
              <a:t>тліє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,</a:t>
            </a:r>
          </a:p>
          <a:p>
            <a:r>
              <a:rPr lang="uk-UA" dirty="0" smtClean="0"/>
              <a:t>                                                                            </a:t>
            </a:r>
            <a:r>
              <a:rPr lang="ru-RU" dirty="0" err="1" smtClean="0"/>
              <a:t>Щоб</a:t>
            </a:r>
            <a:r>
              <a:rPr lang="ru-RU" dirty="0" smtClean="0"/>
              <a:t> колись </a:t>
            </a:r>
            <a:r>
              <a:rPr lang="ru-RU" dirty="0" err="1" smtClean="0"/>
              <a:t>розгорітися</a:t>
            </a:r>
            <a:r>
              <a:rPr lang="ru-RU" dirty="0" smtClean="0"/>
              <a:t> </a:t>
            </a:r>
            <a:r>
              <a:rPr lang="ru-RU" dirty="0" err="1" smtClean="0"/>
              <a:t>знов</a:t>
            </a:r>
            <a:r>
              <a:rPr lang="ru-RU" dirty="0" smtClean="0"/>
              <a:t>.</a:t>
            </a:r>
          </a:p>
          <a:p>
            <a:r>
              <a:rPr lang="uk-UA" dirty="0" smtClean="0"/>
              <a:t>                                                                         </a:t>
            </a:r>
            <a:r>
              <a:rPr lang="ru-RU" dirty="0" err="1" smtClean="0"/>
              <a:t>Зупинися</a:t>
            </a:r>
            <a:r>
              <a:rPr lang="ru-RU" dirty="0" smtClean="0"/>
              <a:t>. Людино на </a:t>
            </a:r>
            <a:r>
              <a:rPr lang="ru-RU" dirty="0" err="1" smtClean="0"/>
              <a:t>мить</a:t>
            </a:r>
            <a:r>
              <a:rPr lang="ru-RU" dirty="0" smtClean="0"/>
              <a:t>...</a:t>
            </a:r>
          </a:p>
          <a:p>
            <a:r>
              <a:rPr lang="uk-UA" dirty="0" smtClean="0"/>
              <a:t>                                                                          </a:t>
            </a:r>
            <a:r>
              <a:rPr lang="ru-RU" dirty="0" smtClean="0"/>
              <a:t>І </a:t>
            </a:r>
            <a:r>
              <a:rPr lang="ru-RU" dirty="0" err="1" smtClean="0"/>
              <a:t>відчуй</a:t>
            </a:r>
            <a:r>
              <a:rPr lang="ru-RU" dirty="0" smtClean="0"/>
              <a:t>. Як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болить</a:t>
            </a:r>
            <a:r>
              <a:rPr lang="ru-RU" dirty="0" smtClean="0"/>
              <a:t>...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438400"/>
            <a:ext cx="3810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5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75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25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75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Інформування громадськості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 err="1" smtClean="0"/>
              <a:t>Рекомендувати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учням</a:t>
            </a:r>
            <a:r>
              <a:rPr lang="ru-RU" sz="3600" dirty="0" smtClean="0"/>
              <a:t> </a:t>
            </a:r>
            <a:r>
              <a:rPr lang="uk-UA" sz="3600" dirty="0" smtClean="0"/>
              <a:t>школи</a:t>
            </a:r>
            <a:r>
              <a:rPr lang="ru-RU" sz="3600" dirty="0" smtClean="0"/>
              <a:t>, жителям </a:t>
            </a:r>
            <a:r>
              <a:rPr lang="uk-UA" sz="3600" dirty="0" smtClean="0"/>
              <a:t>району</a:t>
            </a:r>
            <a:r>
              <a:rPr lang="ru-RU" sz="3600" dirty="0" smtClean="0"/>
              <a:t> </a:t>
            </a:r>
            <a:r>
              <a:rPr lang="ru-RU" sz="3600" dirty="0" err="1" smtClean="0"/>
              <a:t>вжити</a:t>
            </a:r>
            <a:r>
              <a:rPr lang="ru-RU" sz="3600" dirty="0" smtClean="0"/>
              <a:t> </a:t>
            </a:r>
            <a:r>
              <a:rPr lang="ru-RU" sz="3600" dirty="0" err="1" smtClean="0"/>
              <a:t>необхідні</a:t>
            </a:r>
            <a:r>
              <a:rPr lang="ru-RU" sz="3600" dirty="0" smtClean="0"/>
              <a:t> заходи </a:t>
            </a:r>
            <a:r>
              <a:rPr lang="ru-RU" sz="3600" dirty="0" err="1" smtClean="0"/>
              <a:t>щодо</a:t>
            </a:r>
            <a:r>
              <a:rPr lang="ru-RU" sz="3600" dirty="0" smtClean="0"/>
              <a:t> </a:t>
            </a:r>
            <a:r>
              <a:rPr lang="ru-RU" sz="3600" dirty="0" err="1" smtClean="0"/>
              <a:t>знищення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сміття</a:t>
            </a:r>
            <a:r>
              <a:rPr lang="ru-RU" sz="3600" dirty="0" smtClean="0"/>
              <a:t> на </a:t>
            </a:r>
            <a:r>
              <a:rPr lang="ru-RU" sz="3600" dirty="0" err="1" smtClean="0"/>
              <a:t>території</a:t>
            </a:r>
            <a:r>
              <a:rPr lang="ru-RU" sz="3600" dirty="0" smtClean="0"/>
              <a:t> </a:t>
            </a:r>
            <a:r>
              <a:rPr lang="uk-UA" sz="3600" dirty="0" smtClean="0"/>
              <a:t>парку</a:t>
            </a:r>
            <a:r>
              <a:rPr lang="ru-RU" sz="3600" dirty="0" smtClean="0"/>
              <a:t> та </a:t>
            </a:r>
            <a:r>
              <a:rPr lang="ru-RU" sz="3600" dirty="0" err="1" smtClean="0"/>
              <a:t>покращення</a:t>
            </a:r>
            <a:r>
              <a:rPr lang="ru-RU" sz="3600" dirty="0" smtClean="0"/>
              <a:t> благоустрою.</a:t>
            </a:r>
            <a:r>
              <a:rPr lang="ru-RU" sz="3600" i="1" dirty="0" smtClean="0"/>
              <a:t> </a:t>
            </a:r>
            <a:endParaRPr lang="ru-RU" sz="3600" dirty="0" smtClean="0"/>
          </a:p>
          <a:p>
            <a:pPr algn="just"/>
            <a:r>
              <a:rPr lang="ru-RU" sz="3600" dirty="0" err="1" smtClean="0"/>
              <a:t>Висвітлити</a:t>
            </a:r>
            <a:r>
              <a:rPr lang="ru-RU" sz="3600" dirty="0" smtClean="0"/>
              <a:t> </a:t>
            </a:r>
            <a:r>
              <a:rPr lang="ru-RU" sz="3600" dirty="0" err="1" smtClean="0"/>
              <a:t>результати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дослідження</a:t>
            </a:r>
            <a:r>
              <a:rPr lang="ru-RU" sz="3600" dirty="0" smtClean="0"/>
              <a:t> на </a:t>
            </a:r>
            <a:r>
              <a:rPr lang="ru-RU" sz="3600" dirty="0" err="1" smtClean="0"/>
              <a:t>сайті</a:t>
            </a:r>
            <a:r>
              <a:rPr lang="ru-RU" sz="3600" dirty="0" smtClean="0"/>
              <a:t> </a:t>
            </a:r>
            <a:r>
              <a:rPr lang="uk-UA" sz="3600" dirty="0" smtClean="0"/>
              <a:t>школи</a:t>
            </a:r>
            <a:r>
              <a:rPr lang="ru-RU" sz="3600" dirty="0" smtClean="0"/>
              <a:t>, </a:t>
            </a:r>
            <a:r>
              <a:rPr lang="ru-RU" sz="3600" dirty="0" err="1" smtClean="0"/>
              <a:t>екологічному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стенді</a:t>
            </a:r>
            <a:r>
              <a:rPr lang="uk-UA" sz="3600" dirty="0" smtClean="0"/>
              <a:t>.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БЮДЖЕТ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Для реалізації проекту буде використовуватися шкільний садовий інвентар.</a:t>
            </a:r>
          </a:p>
          <a:p>
            <a:pPr algn="just">
              <a:lnSpc>
                <a:spcPct val="150000"/>
              </a:lnSpc>
            </a:pPr>
            <a:r>
              <a:rPr lang="uk-UA" dirty="0" smtClean="0"/>
              <a:t>Добровільна безоплатна допомога учнів, батьків, педагогічного колективу.</a:t>
            </a:r>
          </a:p>
          <a:p>
            <a:pPr algn="just">
              <a:lnSpc>
                <a:spcPct val="150000"/>
              </a:lnSpc>
            </a:pPr>
            <a:r>
              <a:rPr lang="uk-UA" dirty="0" smtClean="0"/>
              <a:t>Залучення благодійної допомоги у вивезенні сміття з парку </a:t>
            </a:r>
            <a:r>
              <a:rPr lang="uk-UA" dirty="0" err="1" smtClean="0"/>
              <a:t>“Зелений</a:t>
            </a:r>
            <a:r>
              <a:rPr lang="uk-UA" dirty="0" smtClean="0"/>
              <a:t> </a:t>
            </a:r>
            <a:r>
              <a:rPr lang="uk-UA" dirty="0" err="1" smtClean="0"/>
              <a:t>гай”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ДОДАТКИ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http://nvk15.klasna.com/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http://www.menr.gov.ua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http://proeco.visti.net/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http://www.waste.com.ua/law/index.html</a:t>
            </a:r>
            <a:endParaRPr lang="uk-UA" dirty="0" smtClean="0"/>
          </a:p>
          <a:p>
            <a:r>
              <a:rPr lang="en-US" dirty="0" smtClean="0">
                <a:hlinkClick r:id="rId6"/>
              </a:rPr>
              <a:t>http://ecoproblem.org.ua/</a:t>
            </a:r>
            <a:endParaRPr lang="uk-UA" dirty="0" smtClean="0"/>
          </a:p>
          <a:p>
            <a:r>
              <a:rPr lang="en-US" dirty="0" smtClean="0">
                <a:hlinkClick r:id="rId7"/>
              </a:rPr>
              <a:t>http://www.kharkivosvita.net.ua/document/1699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232648" cy="2417064"/>
          </a:xfrm>
        </p:spPr>
        <p:txBody>
          <a:bodyPr/>
          <a:lstStyle/>
          <a:p>
            <a:pPr algn="ctr"/>
            <a:r>
              <a:rPr lang="uk-UA" sz="7200" dirty="0" smtClean="0"/>
              <a:t>Дякуємо за увагу!</a:t>
            </a:r>
            <a:endParaRPr lang="ru-RU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ОБГРУНТУВАННЯ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Утворення відходів супроводжує людство протягом усієї його історії, і, що вище рівень розвитку, то більше слідів її діяльності у вигляді відходів залишається на Землі. І якщо сьогодні без відходів людське життя нажаль уявити ще не можна, то треба принаймні зменшити їх кількість, знизити ту шкоду, яку вони чинять усьому живому.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200400" cy="9906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МЕТА ПРОЕКТУ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28600" y="1524000"/>
            <a:ext cx="31242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Прищеплювати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учням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усвідомлення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відповідальності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утримання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належному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проживання</a:t>
            </a:r>
            <a:r>
              <a:rPr lang="ru-RU" sz="1800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  </a:t>
            </a:r>
            <a:r>
              <a:rPr lang="ru-RU" sz="1800" dirty="0" err="1" smtClean="0"/>
              <a:t>Виховувати</a:t>
            </a:r>
            <a:r>
              <a:rPr lang="ru-RU" sz="1800" dirty="0" smtClean="0"/>
              <a:t> у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молоді</a:t>
            </a:r>
            <a:r>
              <a:rPr lang="ru-RU" sz="1800" dirty="0" smtClean="0"/>
              <a:t> </a:t>
            </a:r>
            <a:r>
              <a:rPr lang="ru-RU" sz="1800" dirty="0" err="1" smtClean="0"/>
              <a:t>усвідомлену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причетність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корисних</a:t>
            </a:r>
            <a:r>
              <a:rPr lang="ru-RU" sz="1800" dirty="0" smtClean="0"/>
              <a:t> справ.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  </a:t>
            </a:r>
            <a:r>
              <a:rPr lang="ru-RU" sz="1800" dirty="0" err="1" smtClean="0"/>
              <a:t>Формувати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екологічну</a:t>
            </a:r>
            <a:r>
              <a:rPr lang="ru-RU" sz="1800" dirty="0" smtClean="0"/>
              <a:t> культуру в </a:t>
            </a:r>
            <a:r>
              <a:rPr lang="ru-RU" sz="1800" dirty="0" err="1" smtClean="0"/>
              <a:t>учнів</a:t>
            </a:r>
            <a:r>
              <a:rPr lang="ru-RU" sz="1800" dirty="0" smtClean="0"/>
              <a:t>; </a:t>
            </a:r>
            <a:r>
              <a:rPr lang="ru-RU" sz="1800" dirty="0" err="1" smtClean="0"/>
              <a:t>сприяти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формуванню</a:t>
            </a:r>
            <a:r>
              <a:rPr lang="ru-RU" sz="1800" dirty="0" smtClean="0"/>
              <a:t> </a:t>
            </a:r>
            <a:r>
              <a:rPr lang="ru-RU" sz="1800" dirty="0" err="1" smtClean="0"/>
              <a:t>етичних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взаємовідносин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довкіллям</a:t>
            </a:r>
            <a:r>
              <a:rPr lang="ru-RU" sz="1800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 </a:t>
            </a:r>
            <a:r>
              <a:rPr lang="ru-RU" sz="1800" dirty="0" err="1" smtClean="0"/>
              <a:t>Роз'яснення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</a:t>
            </a:r>
            <a:r>
              <a:rPr lang="uk-UA" sz="1800" dirty="0" smtClean="0"/>
              <a:t>учнів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збереження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навколишнього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середовища</a:t>
            </a:r>
            <a:r>
              <a:rPr lang="ru-RU" sz="1800" dirty="0" smtClean="0"/>
              <a:t>. </a:t>
            </a:r>
          </a:p>
          <a:p>
            <a:endParaRPr lang="ru-RU" dirty="0"/>
          </a:p>
        </p:txBody>
      </p:sp>
      <p:pic>
        <p:nvPicPr>
          <p:cNvPr id="5" name="Рисунок 4" descr="Ева2010 175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6878" r="6878"/>
          <a:stretch>
            <a:fillRect/>
          </a:stretch>
        </p:blipFill>
        <p:spPr bwMode="auto">
          <a:xfrm rot="1035969">
            <a:off x="3675106" y="1176241"/>
            <a:ext cx="4664958" cy="389591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Дослідити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uk-UA" dirty="0" smtClean="0"/>
              <a:t>парку "Зелений гай" міста Харкова</a:t>
            </a:r>
            <a:r>
              <a:rPr lang="ru-RU" dirty="0" smtClean="0"/>
              <a:t>, </a:t>
            </a:r>
            <a:r>
              <a:rPr lang="ru-RU" dirty="0" err="1" smtClean="0"/>
              <a:t>розробити</a:t>
            </a:r>
            <a:r>
              <a:rPr lang="ru-RU" dirty="0" smtClean="0"/>
              <a:t> план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  </a:t>
            </a:r>
            <a:r>
              <a:rPr lang="ru-RU" dirty="0" err="1" smtClean="0"/>
              <a:t>Висвітлити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 </a:t>
            </a:r>
            <a:r>
              <a:rPr lang="uk-UA" dirty="0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екологічному</a:t>
            </a:r>
            <a:r>
              <a:rPr lang="ru-RU" dirty="0" smtClean="0"/>
              <a:t> </a:t>
            </a:r>
            <a:r>
              <a:rPr lang="ru-RU" dirty="0" err="1" smtClean="0"/>
              <a:t>стенді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 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</a:t>
            </a:r>
            <a:r>
              <a:rPr lang="ru-RU" dirty="0" err="1" smtClean="0"/>
              <a:t>учням</a:t>
            </a:r>
            <a:r>
              <a:rPr lang="ru-RU" dirty="0" smtClean="0"/>
              <a:t> </a:t>
            </a:r>
            <a:r>
              <a:rPr lang="uk-UA" dirty="0" smtClean="0"/>
              <a:t>школи</a:t>
            </a:r>
            <a:r>
              <a:rPr lang="ru-RU" dirty="0" smtClean="0"/>
              <a:t>, жителям </a:t>
            </a:r>
            <a:r>
              <a:rPr lang="uk-UA" dirty="0" smtClean="0"/>
              <a:t>району</a:t>
            </a:r>
            <a:r>
              <a:rPr lang="ru-RU" dirty="0" smtClean="0"/>
              <a:t> </a:t>
            </a:r>
            <a:r>
              <a:rPr lang="ru-RU" dirty="0" err="1" smtClean="0"/>
              <a:t>вжити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uk-UA" dirty="0" smtClean="0"/>
              <a:t>парку</a:t>
            </a:r>
            <a:r>
              <a:rPr lang="ru-RU" dirty="0" smtClean="0"/>
              <a:t> та </a:t>
            </a:r>
            <a:r>
              <a:rPr lang="ru-RU" dirty="0" err="1" smtClean="0"/>
              <a:t>покращення</a:t>
            </a:r>
            <a:r>
              <a:rPr lang="ru-RU" dirty="0" smtClean="0"/>
              <a:t> благоустрою.</a:t>
            </a:r>
            <a:r>
              <a:rPr lang="ru-RU" i="1" dirty="0" smtClean="0"/>
              <a:t>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РЕАЛІЗАЦІЯ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ЕТАПИ РЕАЛІЗАЦІЇ:</a:t>
            </a:r>
          </a:p>
          <a:p>
            <a:pPr>
              <a:buNone/>
            </a:pPr>
            <a:r>
              <a:rPr lang="uk-UA" sz="3200" dirty="0" smtClean="0"/>
              <a:t>1.Вивчення стану забруднення парку </a:t>
            </a:r>
            <a:r>
              <a:rPr lang="uk-UA" sz="3200" dirty="0" err="1" smtClean="0"/>
              <a:t>“Зелений</a:t>
            </a:r>
            <a:r>
              <a:rPr lang="uk-UA" sz="3200" dirty="0" smtClean="0"/>
              <a:t> </a:t>
            </a:r>
            <a:r>
              <a:rPr lang="uk-UA" sz="3200" dirty="0" err="1" smtClean="0"/>
              <a:t>гай”</a:t>
            </a:r>
            <a:r>
              <a:rPr lang="uk-UA" sz="3200" dirty="0" smtClean="0"/>
              <a:t> міста Харкова.</a:t>
            </a:r>
          </a:p>
          <a:p>
            <a:pPr>
              <a:buNone/>
            </a:pPr>
            <a:r>
              <a:rPr lang="uk-UA" sz="3200" dirty="0" smtClean="0"/>
              <a:t>2. Очищення парку від побутового сміття.</a:t>
            </a:r>
          </a:p>
          <a:p>
            <a:pPr>
              <a:buNone/>
            </a:pPr>
            <a:r>
              <a:rPr lang="uk-UA" sz="3200" dirty="0" smtClean="0"/>
              <a:t>3. Проведення </a:t>
            </a:r>
            <a:r>
              <a:rPr lang="uk-UA" sz="3200" dirty="0" err="1" smtClean="0"/>
              <a:t>освітньо-виховних</a:t>
            </a:r>
            <a:r>
              <a:rPr lang="uk-UA" sz="3200" dirty="0" smtClean="0"/>
              <a:t> та інформаційних заходів.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uk-UA" dirty="0" smtClean="0"/>
              <a:t>КАЛЕНДАРНИЙ ПЛАН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08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968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ЗАХІД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ТЕРМІН ВИКОНАННЯ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ВІДПОВІДАЛЬНИЙ</a:t>
                      </a:r>
                      <a:endParaRPr lang="ru-RU" dirty="0"/>
                    </a:p>
                  </a:txBody>
                  <a:tcPr/>
                </a:tc>
              </a:tr>
              <a:tr h="1138638">
                <a:tc>
                  <a:txBody>
                    <a:bodyPr/>
                    <a:lstStyle/>
                    <a:p>
                      <a:r>
                        <a:rPr lang="uk-UA" dirty="0" smtClean="0"/>
                        <a:t>Виховні</a:t>
                      </a:r>
                      <a:r>
                        <a:rPr lang="uk-UA" baseline="0" dirty="0" smtClean="0"/>
                        <a:t>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Вересень, березень, червень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Шорко О.А., класний керівник</a:t>
                      </a:r>
                      <a:endParaRPr lang="ru-RU" dirty="0"/>
                    </a:p>
                  </a:txBody>
                  <a:tcPr/>
                </a:tc>
              </a:tr>
              <a:tr h="659687">
                <a:tc>
                  <a:txBody>
                    <a:bodyPr/>
                    <a:lstStyle/>
                    <a:p>
                      <a:r>
                        <a:rPr lang="uk-UA" dirty="0" smtClean="0"/>
                        <a:t>Інформаційні заходи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раз на місяць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Шорко О.А.</a:t>
                      </a:r>
                      <a:endParaRPr lang="ru-RU" dirty="0"/>
                    </a:p>
                  </a:txBody>
                  <a:tcPr/>
                </a:tc>
              </a:tr>
              <a:tr h="1626625">
                <a:tc>
                  <a:txBody>
                    <a:bodyPr/>
                    <a:lstStyle/>
                    <a:p>
                      <a:r>
                        <a:rPr lang="uk-UA" dirty="0" smtClean="0"/>
                        <a:t>Екологічні заходи (очищення парку від побутового сміття)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Вересень, жовтень, листопад, березень, квітень, травень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Шорко О.А.,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Шамаріна</a:t>
                      </a:r>
                      <a:r>
                        <a:rPr lang="uk-UA" dirty="0" smtClean="0"/>
                        <a:t> Ю.О.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47500" lnSpcReduction="20000"/>
          </a:bodyPr>
          <a:lstStyle/>
          <a:p>
            <a:endParaRPr lang="en-US" sz="4500" dirty="0" smtClean="0"/>
          </a:p>
          <a:p>
            <a:r>
              <a:rPr lang="uk-UA" sz="4500" dirty="0" smtClean="0"/>
              <a:t>Учні та батьки, педагогічний колектив навчального закладу.</a:t>
            </a:r>
          </a:p>
          <a:p>
            <a:r>
              <a:rPr lang="uk-UA" sz="4500" dirty="0" smtClean="0"/>
              <a:t>Садовий інвентар.</a:t>
            </a:r>
          </a:p>
          <a:p>
            <a:r>
              <a:rPr lang="uk-UA" sz="4500" dirty="0" smtClean="0"/>
              <a:t>Інформаційні ресурси (інформація для гостей сайту школи).</a:t>
            </a:r>
            <a:endParaRPr lang="en-US" sz="4500" dirty="0" smtClean="0"/>
          </a:p>
          <a:p>
            <a:r>
              <a:rPr lang="ru-RU" sz="4500" dirty="0" err="1" smtClean="0"/>
              <a:t>Васюта</a:t>
            </a:r>
            <a:r>
              <a:rPr lang="ru-RU" sz="4500" dirty="0" smtClean="0"/>
              <a:t> О. А. </a:t>
            </a:r>
            <a:r>
              <a:rPr lang="ru-RU" sz="4500" dirty="0" err="1" smtClean="0"/>
              <a:t>Екологічна</a:t>
            </a:r>
            <a:r>
              <a:rPr lang="ru-RU" sz="4500" dirty="0" smtClean="0"/>
              <a:t> </a:t>
            </a:r>
            <a:r>
              <a:rPr lang="ru-RU" sz="4500" dirty="0" err="1" smtClean="0"/>
              <a:t>політика</a:t>
            </a:r>
            <a:r>
              <a:rPr lang="ru-RU" sz="4500" dirty="0" smtClean="0"/>
              <a:t> </a:t>
            </a:r>
            <a:r>
              <a:rPr lang="ru-RU" sz="4500" dirty="0" err="1" smtClean="0"/>
              <a:t>України</a:t>
            </a:r>
            <a:r>
              <a:rPr lang="ru-RU" sz="4500" dirty="0" smtClean="0"/>
              <a:t> на </a:t>
            </a:r>
            <a:r>
              <a:rPr lang="ru-RU" sz="4500" dirty="0" err="1" smtClean="0"/>
              <a:t>зламі</a:t>
            </a:r>
            <a:r>
              <a:rPr lang="ru-RU" sz="4500" dirty="0" smtClean="0"/>
              <a:t> </a:t>
            </a:r>
            <a:r>
              <a:rPr lang="ru-RU" sz="4500" dirty="0" err="1" smtClean="0"/>
              <a:t>тисячоліть</a:t>
            </a:r>
            <a:r>
              <a:rPr lang="ru-RU" sz="4500" dirty="0" smtClean="0"/>
              <a:t>: </a:t>
            </a:r>
            <a:r>
              <a:rPr lang="ru-RU" sz="4500" dirty="0" err="1" smtClean="0"/>
              <a:t>Монографія</a:t>
            </a:r>
            <a:r>
              <a:rPr lang="ru-RU" sz="4500" dirty="0" smtClean="0"/>
              <a:t>. – К.: КІМУ, 2003</a:t>
            </a:r>
          </a:p>
          <a:p>
            <a:r>
              <a:rPr lang="ru-RU" sz="4500" dirty="0" smtClean="0"/>
              <a:t>  Новиков Ю. В. Экология, окружающая среда и человек: Учеб. </a:t>
            </a:r>
            <a:r>
              <a:rPr lang="ru-RU" sz="4500" dirty="0" err="1" smtClean="0"/>
              <a:t>пособ</a:t>
            </a:r>
            <a:r>
              <a:rPr lang="ru-RU" sz="4500" dirty="0" smtClean="0"/>
              <a:t>. для вузов и колледжей. – М.: ФАИР-ПРЕСС, 2002. </a:t>
            </a:r>
          </a:p>
          <a:p>
            <a:r>
              <a:rPr lang="ru-RU" sz="4500" dirty="0" smtClean="0"/>
              <a:t>  </a:t>
            </a:r>
            <a:r>
              <a:rPr lang="ru-RU" sz="4500" dirty="0" err="1" smtClean="0"/>
              <a:t>Дужук</a:t>
            </a:r>
            <a:r>
              <a:rPr lang="ru-RU" sz="4500" dirty="0" smtClean="0"/>
              <a:t> С. </a:t>
            </a:r>
            <a:r>
              <a:rPr lang="ru-RU" sz="4500" dirty="0" err="1" smtClean="0"/>
              <a:t>Використання</a:t>
            </a:r>
            <a:r>
              <a:rPr lang="ru-RU" sz="4500" dirty="0" smtClean="0"/>
              <a:t> </a:t>
            </a:r>
            <a:r>
              <a:rPr lang="ru-RU" sz="4500" dirty="0" err="1" smtClean="0"/>
              <a:t>казки</a:t>
            </a:r>
            <a:r>
              <a:rPr lang="ru-RU" sz="4500" dirty="0" smtClean="0"/>
              <a:t> в </a:t>
            </a:r>
            <a:r>
              <a:rPr lang="ru-RU" sz="4500" dirty="0" err="1" smtClean="0"/>
              <a:t>екологічному</a:t>
            </a:r>
            <a:r>
              <a:rPr lang="ru-RU" sz="4500" dirty="0" smtClean="0"/>
              <a:t> </a:t>
            </a:r>
            <a:r>
              <a:rPr lang="ru-RU" sz="4500" dirty="0" err="1" smtClean="0"/>
              <a:t>вихованні</a:t>
            </a:r>
            <a:r>
              <a:rPr lang="ru-RU" sz="4500" dirty="0" smtClean="0"/>
              <a:t> </a:t>
            </a:r>
            <a:r>
              <a:rPr lang="ru-RU" sz="4500" dirty="0" err="1" smtClean="0"/>
              <a:t>учнів</a:t>
            </a:r>
            <a:r>
              <a:rPr lang="ru-RU" sz="4500" dirty="0" smtClean="0"/>
              <a:t>//</a:t>
            </a:r>
            <a:r>
              <a:rPr lang="ru-RU" sz="4500" dirty="0" err="1" smtClean="0"/>
              <a:t>Початкова</a:t>
            </a:r>
            <a:r>
              <a:rPr lang="ru-RU" sz="4500" dirty="0" smtClean="0"/>
              <a:t> школа. - 2007. - № 6. </a:t>
            </a:r>
          </a:p>
          <a:p>
            <a:r>
              <a:rPr lang="ru-RU" sz="4500" dirty="0" err="1" smtClean="0"/>
              <a:t>Сухомлинський</a:t>
            </a:r>
            <a:r>
              <a:rPr lang="ru-RU" sz="4500" dirty="0" smtClean="0"/>
              <a:t> В. О. Як </a:t>
            </a:r>
            <a:r>
              <a:rPr lang="ru-RU" sz="4500" dirty="0" err="1" smtClean="0"/>
              <a:t>виховати</a:t>
            </a:r>
            <a:r>
              <a:rPr lang="ru-RU" sz="4500" dirty="0" smtClean="0"/>
              <a:t> </a:t>
            </a:r>
            <a:r>
              <a:rPr lang="ru-RU" sz="4500" dirty="0" err="1" smtClean="0"/>
              <a:t>справжню</a:t>
            </a:r>
            <a:r>
              <a:rPr lang="ru-RU" sz="4500" dirty="0" smtClean="0"/>
              <a:t> </a:t>
            </a:r>
            <a:r>
              <a:rPr lang="ru-RU" sz="4500" dirty="0" err="1" smtClean="0"/>
              <a:t>людину</a:t>
            </a:r>
            <a:r>
              <a:rPr lang="ru-RU" sz="4500" dirty="0" smtClean="0"/>
              <a:t>: </a:t>
            </a:r>
            <a:r>
              <a:rPr lang="ru-RU" sz="4500" dirty="0" err="1" smtClean="0"/>
              <a:t>Вибрані</a:t>
            </a:r>
            <a:r>
              <a:rPr lang="ru-RU" sz="4500" dirty="0" smtClean="0"/>
              <a:t> твори.</a:t>
            </a:r>
          </a:p>
          <a:p>
            <a:r>
              <a:rPr lang="ru-RU" sz="4500" dirty="0" err="1" smtClean="0"/>
              <a:t>Химинець</a:t>
            </a:r>
            <a:r>
              <a:rPr lang="ru-RU" sz="4500" dirty="0" smtClean="0"/>
              <a:t> О. </a:t>
            </a:r>
            <a:r>
              <a:rPr lang="ru-RU" sz="4500" dirty="0" err="1" smtClean="0"/>
              <a:t>Психолого-педагогічні</a:t>
            </a:r>
            <a:r>
              <a:rPr lang="ru-RU" sz="4500" dirty="0" smtClean="0"/>
              <a:t> </a:t>
            </a:r>
            <a:r>
              <a:rPr lang="ru-RU" sz="4500" dirty="0" err="1" smtClean="0"/>
              <a:t>основи</a:t>
            </a:r>
            <a:r>
              <a:rPr lang="ru-RU" sz="4500" dirty="0" smtClean="0"/>
              <a:t> </a:t>
            </a:r>
            <a:r>
              <a:rPr lang="ru-RU" sz="4500" dirty="0" err="1" smtClean="0"/>
              <a:t>екологічного</a:t>
            </a:r>
            <a:r>
              <a:rPr lang="ru-RU" sz="4500" dirty="0" smtClean="0"/>
              <a:t> </a:t>
            </a:r>
            <a:r>
              <a:rPr lang="ru-RU" sz="4500" dirty="0" err="1" smtClean="0"/>
              <a:t>виховання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75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ОЦІНКА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uk-UA" dirty="0" smtClean="0"/>
              <a:t>класним керівником на виховних годинах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освітньо-виховні</a:t>
            </a:r>
            <a:r>
              <a:rPr lang="ru-RU" dirty="0" smtClean="0"/>
              <a:t> заходи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. 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в </a:t>
            </a:r>
            <a:r>
              <a:rPr lang="ru-RU" dirty="0" err="1" smtClean="0"/>
              <a:t>акціях</a:t>
            </a:r>
            <a:r>
              <a:rPr lang="ru-RU" dirty="0" smtClean="0"/>
              <a:t>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благоустроєм</a:t>
            </a:r>
            <a:r>
              <a:rPr lang="ru-RU" dirty="0" smtClean="0"/>
              <a:t> та чистотою </a:t>
            </a:r>
            <a:r>
              <a:rPr lang="ru-RU" dirty="0" err="1" smtClean="0"/>
              <a:t>міста</a:t>
            </a:r>
            <a:r>
              <a:rPr lang="ru-RU" dirty="0" smtClean="0"/>
              <a:t>. В 201</a:t>
            </a:r>
            <a:r>
              <a:rPr lang="uk-UA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учнівська</a:t>
            </a:r>
            <a:r>
              <a:rPr lang="ru-RU" dirty="0" smtClean="0"/>
              <a:t> </a:t>
            </a:r>
            <a:r>
              <a:rPr lang="ru-RU" dirty="0" err="1" smtClean="0"/>
              <a:t>агітбригада</a:t>
            </a:r>
            <a:r>
              <a:rPr lang="ru-RU" dirty="0" smtClean="0"/>
              <a:t> брала участь у </a:t>
            </a:r>
            <a:r>
              <a:rPr lang="ru-RU" dirty="0" err="1" smtClean="0"/>
              <a:t>прибиранні</a:t>
            </a:r>
            <a:r>
              <a:rPr lang="ru-RU" dirty="0" smtClean="0"/>
              <a:t> </a:t>
            </a:r>
            <a:r>
              <a:rPr lang="uk-UA" dirty="0" smtClean="0"/>
              <a:t>парку "Зелений гай"</a:t>
            </a:r>
            <a:endParaRPr lang="ru-RU" dirty="0" smtClean="0"/>
          </a:p>
          <a:p>
            <a:pPr algn="just"/>
            <a:r>
              <a:rPr lang="uk-UA" dirty="0" smtClean="0"/>
              <a:t>Школа постійно</a:t>
            </a:r>
            <a:r>
              <a:rPr lang="ru-RU" dirty="0" smtClean="0"/>
              <a:t> проводить </a:t>
            </a:r>
            <a:r>
              <a:rPr lang="ru-RU" dirty="0" err="1" smtClean="0"/>
              <a:t>позакласні</a:t>
            </a:r>
            <a:r>
              <a:rPr lang="ru-RU" dirty="0" smtClean="0"/>
              <a:t> заходи на </a:t>
            </a:r>
            <a:r>
              <a:rPr lang="ru-RU" dirty="0" err="1" smtClean="0"/>
              <a:t>екологічну</a:t>
            </a:r>
            <a:r>
              <a:rPr lang="ru-RU" dirty="0" smtClean="0"/>
              <a:t> тему, </a:t>
            </a:r>
            <a:r>
              <a:rPr lang="ru-RU" dirty="0" err="1" smtClean="0"/>
              <a:t>бесіди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, пропаганда </a:t>
            </a:r>
            <a:r>
              <a:rPr lang="ru-RU" dirty="0" err="1" smtClean="0"/>
              <a:t>екологічного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та </a:t>
            </a: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 algn="just"/>
            <a:r>
              <a:rPr lang="uk-UA" dirty="0" smtClean="0"/>
              <a:t>У</a:t>
            </a:r>
            <a:r>
              <a:rPr lang="ru-RU" dirty="0" err="1" smtClean="0"/>
              <a:t>чнями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</a:t>
            </a:r>
            <a:r>
              <a:rPr lang="ru-RU" dirty="0" err="1" smtClean="0"/>
              <a:t>акцію</a:t>
            </a:r>
            <a:r>
              <a:rPr lang="ru-RU" dirty="0" smtClean="0"/>
              <a:t> «</a:t>
            </a:r>
            <a:r>
              <a:rPr lang="ru-RU" dirty="0" err="1" smtClean="0"/>
              <a:t>Скажемо</a:t>
            </a:r>
            <a:r>
              <a:rPr lang="ru-RU" dirty="0" smtClean="0"/>
              <a:t> </a:t>
            </a:r>
            <a:r>
              <a:rPr lang="ru-RU" dirty="0" err="1" smtClean="0"/>
              <a:t>сміттю</a:t>
            </a:r>
            <a:r>
              <a:rPr lang="ru-RU" dirty="0" smtClean="0"/>
              <a:t>: «</a:t>
            </a:r>
            <a:r>
              <a:rPr lang="ru-RU" dirty="0" err="1" smtClean="0"/>
              <a:t>Ні</a:t>
            </a:r>
            <a:r>
              <a:rPr lang="ru-RU" dirty="0" smtClean="0"/>
              <a:t>!» </a:t>
            </a:r>
          </a:p>
          <a:p>
            <a:pPr algn="just"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75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ПЕРСПЕКТИВНІСТЬ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проекту в </a:t>
            </a:r>
            <a:r>
              <a:rPr lang="ru-RU" dirty="0" err="1" smtClean="0"/>
              <a:t>комплексі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успішність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екологічного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Природа </a:t>
            </a:r>
            <a:r>
              <a:rPr lang="ru-RU" dirty="0" err="1" smtClean="0"/>
              <a:t>самодостатня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цінна</a:t>
            </a:r>
            <a:r>
              <a:rPr lang="ru-RU" dirty="0" smtClean="0"/>
              <a:t> сама по </a:t>
            </a:r>
            <a:r>
              <a:rPr lang="ru-RU" dirty="0" err="1" smtClean="0"/>
              <a:t>собі</a:t>
            </a:r>
            <a:r>
              <a:rPr lang="ru-RU" dirty="0" smtClean="0"/>
              <a:t>. А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– не </a:t>
            </a:r>
            <a:r>
              <a:rPr lang="ru-RU" dirty="0" err="1" smtClean="0"/>
              <a:t>нашкодь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частинкою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		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вберегти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та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мало – </a:t>
            </a:r>
            <a:r>
              <a:rPr lang="ru-RU" dirty="0" err="1" smtClean="0"/>
              <a:t>ні</a:t>
            </a:r>
            <a:r>
              <a:rPr lang="ru-RU" dirty="0" smtClean="0"/>
              <a:t>, не </a:t>
            </a:r>
            <a:r>
              <a:rPr lang="ru-RU" dirty="0" err="1" smtClean="0"/>
              <a:t>прибирати</a:t>
            </a:r>
            <a:r>
              <a:rPr lang="ru-RU" dirty="0" smtClean="0"/>
              <a:t> </a:t>
            </a:r>
            <a:r>
              <a:rPr lang="ru-RU" dirty="0" err="1" smtClean="0"/>
              <a:t>існуючі</a:t>
            </a:r>
            <a:r>
              <a:rPr lang="ru-RU" dirty="0" smtClean="0"/>
              <a:t> </a:t>
            </a:r>
            <a:r>
              <a:rPr lang="ru-RU" dirty="0" err="1" smtClean="0"/>
              <a:t>звалища</a:t>
            </a:r>
            <a:r>
              <a:rPr lang="ru-RU" dirty="0" smtClean="0"/>
              <a:t>, а просто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створювати</a:t>
            </a:r>
            <a:r>
              <a:rPr lang="ru-RU" dirty="0" smtClean="0"/>
              <a:t>, живучи в </a:t>
            </a:r>
            <a:r>
              <a:rPr lang="ru-RU" dirty="0" err="1" smtClean="0"/>
              <a:t>гармонії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природою.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636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«Червонійте від сорому, дивлячись навколо»  </vt:lpstr>
      <vt:lpstr>ОБГРУНТУВАННЯ ПРОЕКТУ</vt:lpstr>
      <vt:lpstr>МЕТА ПРОЕКТУ</vt:lpstr>
      <vt:lpstr>ЗАВДАННЯ ПРОЕКТУ</vt:lpstr>
      <vt:lpstr>РЕАЛІЗАЦІЯ ПРОЕКТУ</vt:lpstr>
      <vt:lpstr>КАЛЕНДАРНИЙ ПЛАН</vt:lpstr>
      <vt:lpstr>РЕСУРСИ</vt:lpstr>
      <vt:lpstr>ОЦІНКА РОБОТИ</vt:lpstr>
      <vt:lpstr>ПЕРСПЕКТИВНІСТЬ</vt:lpstr>
      <vt:lpstr>Інформування громадськості</vt:lpstr>
      <vt:lpstr>БЮДЖЕТ</vt:lpstr>
      <vt:lpstr>ДОДАТКИ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Дмитрий</cp:lastModifiedBy>
  <cp:revision>14</cp:revision>
  <dcterms:created xsi:type="dcterms:W3CDTF">2015-02-20T18:09:53Z</dcterms:created>
  <dcterms:modified xsi:type="dcterms:W3CDTF">2015-02-22T14:59:56Z</dcterms:modified>
</cp:coreProperties>
</file>