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737" autoAdjust="0"/>
  </p:normalViewPr>
  <p:slideViewPr>
    <p:cSldViewPr>
      <p:cViewPr varScale="1">
        <p:scale>
          <a:sx n="84" d="100"/>
          <a:sy n="84" d="100"/>
        </p:scale>
        <p:origin x="-84" y="-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4" Type="http://schemas.openxmlformats.org/officeDocument/2006/relationships/image" Target="../media/image20.jpe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856945-7FBC-4333-B1BE-5D19B4F95111}" type="doc">
      <dgm:prSet loTypeId="urn:microsoft.com/office/officeart/2005/8/layout/hProcess7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5B47C95-4C9A-41B9-8A71-0A1749BC6C69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A87C6584-453C-4400-80F1-4A8AF8929EAC}" type="parTrans" cxnId="{4D6D3A91-B627-4F5E-8BFF-0CE8F49F99A3}">
      <dgm:prSet/>
      <dgm:spPr/>
      <dgm:t>
        <a:bodyPr/>
        <a:lstStyle/>
        <a:p>
          <a:endParaRPr lang="ru-RU"/>
        </a:p>
      </dgm:t>
    </dgm:pt>
    <dgm:pt modelId="{946D60EB-E611-44B0-A8FA-B5003698A212}" type="sibTrans" cxnId="{4D6D3A91-B627-4F5E-8BFF-0CE8F49F99A3}">
      <dgm:prSet/>
      <dgm:spPr/>
      <dgm:t>
        <a:bodyPr/>
        <a:lstStyle/>
        <a:p>
          <a:endParaRPr lang="ru-RU"/>
        </a:p>
      </dgm:t>
    </dgm:pt>
    <dgm:pt modelId="{0E1DFD91-ABD6-47CE-A89E-0AEE7B1CFD51}">
      <dgm:prSet phldrT="[Текст]"/>
      <dgm:spPr/>
      <dgm:t>
        <a:bodyPr/>
        <a:lstStyle/>
        <a:p>
          <a:endParaRPr lang="ru-RU" dirty="0"/>
        </a:p>
      </dgm:t>
    </dgm:pt>
    <dgm:pt modelId="{29A3ABE0-5185-467E-BEF7-6957F0DEC24A}" type="parTrans" cxnId="{E1ACEDEF-76AC-4AF6-B7CF-74DB25569E5D}">
      <dgm:prSet/>
      <dgm:spPr/>
      <dgm:t>
        <a:bodyPr/>
        <a:lstStyle/>
        <a:p>
          <a:endParaRPr lang="ru-RU"/>
        </a:p>
      </dgm:t>
    </dgm:pt>
    <dgm:pt modelId="{32FFC9F2-7717-40B5-B4B9-F85420671B92}" type="sibTrans" cxnId="{E1ACEDEF-76AC-4AF6-B7CF-74DB25569E5D}">
      <dgm:prSet/>
      <dgm:spPr/>
      <dgm:t>
        <a:bodyPr/>
        <a:lstStyle/>
        <a:p>
          <a:endParaRPr lang="ru-RU"/>
        </a:p>
      </dgm:t>
    </dgm:pt>
    <dgm:pt modelId="{B493CE85-FDD7-462C-BE53-0B6B230917E6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71E4E324-CAD3-4ACB-9756-B2B73B467929}" type="parTrans" cxnId="{F14954D1-1963-4901-A763-0E9A60FC9E13}">
      <dgm:prSet/>
      <dgm:spPr/>
      <dgm:t>
        <a:bodyPr/>
        <a:lstStyle/>
        <a:p>
          <a:endParaRPr lang="ru-RU"/>
        </a:p>
      </dgm:t>
    </dgm:pt>
    <dgm:pt modelId="{CCF6CE23-FE03-442F-8B1A-82AEF664C691}" type="sibTrans" cxnId="{F14954D1-1963-4901-A763-0E9A60FC9E13}">
      <dgm:prSet/>
      <dgm:spPr/>
      <dgm:t>
        <a:bodyPr/>
        <a:lstStyle/>
        <a:p>
          <a:endParaRPr lang="ru-RU"/>
        </a:p>
      </dgm:t>
    </dgm:pt>
    <dgm:pt modelId="{FE525EC6-A437-4623-8DAB-E57451C2283A}">
      <dgm:prSet phldrT="[Текст]"/>
      <dgm:spPr/>
      <dgm:t>
        <a:bodyPr/>
        <a:lstStyle/>
        <a:p>
          <a:endParaRPr lang="ru-RU" dirty="0"/>
        </a:p>
      </dgm:t>
    </dgm:pt>
    <dgm:pt modelId="{99F3D193-B075-44A2-B402-FAC2545764C8}" type="parTrans" cxnId="{7FBB6028-625A-41CA-AD16-4A073610E9EC}">
      <dgm:prSet/>
      <dgm:spPr/>
      <dgm:t>
        <a:bodyPr/>
        <a:lstStyle/>
        <a:p>
          <a:endParaRPr lang="ru-RU"/>
        </a:p>
      </dgm:t>
    </dgm:pt>
    <dgm:pt modelId="{6C161147-3F0A-46C6-A4E7-8D4660176537}" type="sibTrans" cxnId="{7FBB6028-625A-41CA-AD16-4A073610E9EC}">
      <dgm:prSet/>
      <dgm:spPr/>
      <dgm:t>
        <a:bodyPr/>
        <a:lstStyle/>
        <a:p>
          <a:endParaRPr lang="ru-RU"/>
        </a:p>
      </dgm:t>
    </dgm:pt>
    <dgm:pt modelId="{E38C9A09-EE06-4C1A-8829-7ADC38A235B9}" type="pres">
      <dgm:prSet presAssocID="{AF856945-7FBC-4333-B1BE-5D19B4F9511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722CE5-C39D-4E2A-91A6-290D83A87B28}" type="pres">
      <dgm:prSet presAssocID="{95B47C95-4C9A-41B9-8A71-0A1749BC6C69}" presName="compositeNode" presStyleCnt="0">
        <dgm:presLayoutVars>
          <dgm:bulletEnabled val="1"/>
        </dgm:presLayoutVars>
      </dgm:prSet>
      <dgm:spPr/>
    </dgm:pt>
    <dgm:pt modelId="{20C79B4E-428D-4B77-A1B2-F298C09DC3C6}" type="pres">
      <dgm:prSet presAssocID="{95B47C95-4C9A-41B9-8A71-0A1749BC6C69}" presName="bgRect" presStyleLbl="node1" presStyleIdx="0" presStyleCnt="2"/>
      <dgm:spPr/>
      <dgm:t>
        <a:bodyPr/>
        <a:lstStyle/>
        <a:p>
          <a:endParaRPr lang="ru-RU"/>
        </a:p>
      </dgm:t>
    </dgm:pt>
    <dgm:pt modelId="{59011C6E-EA57-4476-8A76-CF7F9EDA1A5C}" type="pres">
      <dgm:prSet presAssocID="{95B47C95-4C9A-41B9-8A71-0A1749BC6C69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4FA387-85B9-4ABB-83AA-236EFCD9CDA5}" type="pres">
      <dgm:prSet presAssocID="{95B47C95-4C9A-41B9-8A71-0A1749BC6C69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A7BE9-CDF5-402A-923C-4864CEE92157}" type="pres">
      <dgm:prSet presAssocID="{946D60EB-E611-44B0-A8FA-B5003698A212}" presName="hSp" presStyleCnt="0"/>
      <dgm:spPr/>
    </dgm:pt>
    <dgm:pt modelId="{4A10F284-931F-4AF9-B82A-4DC80925F55D}" type="pres">
      <dgm:prSet presAssocID="{946D60EB-E611-44B0-A8FA-B5003698A212}" presName="vProcSp" presStyleCnt="0"/>
      <dgm:spPr/>
    </dgm:pt>
    <dgm:pt modelId="{8FE127D3-D802-4ACD-B51F-8BF49544C86C}" type="pres">
      <dgm:prSet presAssocID="{946D60EB-E611-44B0-A8FA-B5003698A212}" presName="vSp1" presStyleCnt="0"/>
      <dgm:spPr/>
    </dgm:pt>
    <dgm:pt modelId="{542A35C8-5158-46D1-A24A-EA792447DD47}" type="pres">
      <dgm:prSet presAssocID="{946D60EB-E611-44B0-A8FA-B5003698A212}" presName="simulatedConn" presStyleLbl="solidFgAcc1" presStyleIdx="0" presStyleCnt="1" custFlipVert="1" custFlipHor="1" custScaleX="7540" custScaleY="24556"/>
      <dgm:spPr/>
    </dgm:pt>
    <dgm:pt modelId="{D0F64B0A-0459-46E5-9E71-11080F3FB4F7}" type="pres">
      <dgm:prSet presAssocID="{946D60EB-E611-44B0-A8FA-B5003698A212}" presName="vSp2" presStyleCnt="0"/>
      <dgm:spPr/>
    </dgm:pt>
    <dgm:pt modelId="{6000D8E7-C1F2-4D57-903C-61AFAD7B74A8}" type="pres">
      <dgm:prSet presAssocID="{946D60EB-E611-44B0-A8FA-B5003698A212}" presName="sibTrans" presStyleCnt="0"/>
      <dgm:spPr/>
    </dgm:pt>
    <dgm:pt modelId="{2868A0FB-D1FB-4991-906A-6BA45D4A1DF1}" type="pres">
      <dgm:prSet presAssocID="{B493CE85-FDD7-462C-BE53-0B6B230917E6}" presName="compositeNode" presStyleCnt="0">
        <dgm:presLayoutVars>
          <dgm:bulletEnabled val="1"/>
        </dgm:presLayoutVars>
      </dgm:prSet>
      <dgm:spPr/>
    </dgm:pt>
    <dgm:pt modelId="{DD7CC31A-455F-45BD-995C-B309C79B86FA}" type="pres">
      <dgm:prSet presAssocID="{B493CE85-FDD7-462C-BE53-0B6B230917E6}" presName="bgRect" presStyleLbl="node1" presStyleIdx="1" presStyleCnt="2" custLinFactNeighborX="-2651" custLinFactNeighborY="390"/>
      <dgm:spPr/>
      <dgm:t>
        <a:bodyPr/>
        <a:lstStyle/>
        <a:p>
          <a:endParaRPr lang="ru-RU"/>
        </a:p>
      </dgm:t>
    </dgm:pt>
    <dgm:pt modelId="{DA6CF53E-8744-4317-A49F-5F597768AA7C}" type="pres">
      <dgm:prSet presAssocID="{B493CE85-FDD7-462C-BE53-0B6B230917E6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63B40-36B0-4656-B57D-F9FD4685C9F6}" type="pres">
      <dgm:prSet presAssocID="{B493CE85-FDD7-462C-BE53-0B6B230917E6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416670-0F92-4178-9289-A8826E70462A}" type="presOf" srcId="{B493CE85-FDD7-462C-BE53-0B6B230917E6}" destId="{DD7CC31A-455F-45BD-995C-B309C79B86FA}" srcOrd="0" destOrd="0" presId="urn:microsoft.com/office/officeart/2005/8/layout/hProcess7"/>
    <dgm:cxn modelId="{179BA263-B270-434A-9E78-A7BC9B7CC7AF}" type="presOf" srcId="{FE525EC6-A437-4623-8DAB-E57451C2283A}" destId="{4EE63B40-36B0-4656-B57D-F9FD4685C9F6}" srcOrd="0" destOrd="0" presId="urn:microsoft.com/office/officeart/2005/8/layout/hProcess7"/>
    <dgm:cxn modelId="{10043A33-1B65-4B70-8B90-561F5D122D86}" type="presOf" srcId="{95B47C95-4C9A-41B9-8A71-0A1749BC6C69}" destId="{59011C6E-EA57-4476-8A76-CF7F9EDA1A5C}" srcOrd="1" destOrd="0" presId="urn:microsoft.com/office/officeart/2005/8/layout/hProcess7"/>
    <dgm:cxn modelId="{D614FE2E-6076-477A-8330-C0A92F967567}" type="presOf" srcId="{95B47C95-4C9A-41B9-8A71-0A1749BC6C69}" destId="{20C79B4E-428D-4B77-A1B2-F298C09DC3C6}" srcOrd="0" destOrd="0" presId="urn:microsoft.com/office/officeart/2005/8/layout/hProcess7"/>
    <dgm:cxn modelId="{9B5C17EE-90DD-4FE9-BB16-45308EA7C26F}" type="presOf" srcId="{0E1DFD91-ABD6-47CE-A89E-0AEE7B1CFD51}" destId="{BF4FA387-85B9-4ABB-83AA-236EFCD9CDA5}" srcOrd="0" destOrd="0" presId="urn:microsoft.com/office/officeart/2005/8/layout/hProcess7"/>
    <dgm:cxn modelId="{F9F3BC7D-8A48-44C8-B579-49E8163089C6}" type="presOf" srcId="{B493CE85-FDD7-462C-BE53-0B6B230917E6}" destId="{DA6CF53E-8744-4317-A49F-5F597768AA7C}" srcOrd="1" destOrd="0" presId="urn:microsoft.com/office/officeart/2005/8/layout/hProcess7"/>
    <dgm:cxn modelId="{7FBB6028-625A-41CA-AD16-4A073610E9EC}" srcId="{B493CE85-FDD7-462C-BE53-0B6B230917E6}" destId="{FE525EC6-A437-4623-8DAB-E57451C2283A}" srcOrd="0" destOrd="0" parTransId="{99F3D193-B075-44A2-B402-FAC2545764C8}" sibTransId="{6C161147-3F0A-46C6-A4E7-8D4660176537}"/>
    <dgm:cxn modelId="{F14954D1-1963-4901-A763-0E9A60FC9E13}" srcId="{AF856945-7FBC-4333-B1BE-5D19B4F95111}" destId="{B493CE85-FDD7-462C-BE53-0B6B230917E6}" srcOrd="1" destOrd="0" parTransId="{71E4E324-CAD3-4ACB-9756-B2B73B467929}" sibTransId="{CCF6CE23-FE03-442F-8B1A-82AEF664C691}"/>
    <dgm:cxn modelId="{E1ACEDEF-76AC-4AF6-B7CF-74DB25569E5D}" srcId="{95B47C95-4C9A-41B9-8A71-0A1749BC6C69}" destId="{0E1DFD91-ABD6-47CE-A89E-0AEE7B1CFD51}" srcOrd="0" destOrd="0" parTransId="{29A3ABE0-5185-467E-BEF7-6957F0DEC24A}" sibTransId="{32FFC9F2-7717-40B5-B4B9-F85420671B92}"/>
    <dgm:cxn modelId="{65BFC9A8-F3A0-4B69-B48B-C8B1B42D512D}" type="presOf" srcId="{AF856945-7FBC-4333-B1BE-5D19B4F95111}" destId="{E38C9A09-EE06-4C1A-8829-7ADC38A235B9}" srcOrd="0" destOrd="0" presId="urn:microsoft.com/office/officeart/2005/8/layout/hProcess7"/>
    <dgm:cxn modelId="{4D6D3A91-B627-4F5E-8BFF-0CE8F49F99A3}" srcId="{AF856945-7FBC-4333-B1BE-5D19B4F95111}" destId="{95B47C95-4C9A-41B9-8A71-0A1749BC6C69}" srcOrd="0" destOrd="0" parTransId="{A87C6584-453C-4400-80F1-4A8AF8929EAC}" sibTransId="{946D60EB-E611-44B0-A8FA-B5003698A212}"/>
    <dgm:cxn modelId="{6F05F3AF-9462-4CE5-BAFE-5391356EC4E2}" type="presParOf" srcId="{E38C9A09-EE06-4C1A-8829-7ADC38A235B9}" destId="{67722CE5-C39D-4E2A-91A6-290D83A87B28}" srcOrd="0" destOrd="0" presId="urn:microsoft.com/office/officeart/2005/8/layout/hProcess7"/>
    <dgm:cxn modelId="{B3C45B97-1ADA-4F03-8CA8-6119AA025724}" type="presParOf" srcId="{67722CE5-C39D-4E2A-91A6-290D83A87B28}" destId="{20C79B4E-428D-4B77-A1B2-F298C09DC3C6}" srcOrd="0" destOrd="0" presId="urn:microsoft.com/office/officeart/2005/8/layout/hProcess7"/>
    <dgm:cxn modelId="{CE88B99C-4F2B-436B-ABFA-005BD9E3DCEB}" type="presParOf" srcId="{67722CE5-C39D-4E2A-91A6-290D83A87B28}" destId="{59011C6E-EA57-4476-8A76-CF7F9EDA1A5C}" srcOrd="1" destOrd="0" presId="urn:microsoft.com/office/officeart/2005/8/layout/hProcess7"/>
    <dgm:cxn modelId="{CBB6381D-1177-4EEE-8319-B3FCD31D272D}" type="presParOf" srcId="{67722CE5-C39D-4E2A-91A6-290D83A87B28}" destId="{BF4FA387-85B9-4ABB-83AA-236EFCD9CDA5}" srcOrd="2" destOrd="0" presId="urn:microsoft.com/office/officeart/2005/8/layout/hProcess7"/>
    <dgm:cxn modelId="{EA995774-9A73-41DE-8665-2F18964ADC62}" type="presParOf" srcId="{E38C9A09-EE06-4C1A-8829-7ADC38A235B9}" destId="{880A7BE9-CDF5-402A-923C-4864CEE92157}" srcOrd="1" destOrd="0" presId="urn:microsoft.com/office/officeart/2005/8/layout/hProcess7"/>
    <dgm:cxn modelId="{ED815AEB-59E5-43A9-931F-04916C559BC1}" type="presParOf" srcId="{E38C9A09-EE06-4C1A-8829-7ADC38A235B9}" destId="{4A10F284-931F-4AF9-B82A-4DC80925F55D}" srcOrd="2" destOrd="0" presId="urn:microsoft.com/office/officeart/2005/8/layout/hProcess7"/>
    <dgm:cxn modelId="{D6DD9201-6D3C-40D4-97BF-FD29C960559F}" type="presParOf" srcId="{4A10F284-931F-4AF9-B82A-4DC80925F55D}" destId="{8FE127D3-D802-4ACD-B51F-8BF49544C86C}" srcOrd="0" destOrd="0" presId="urn:microsoft.com/office/officeart/2005/8/layout/hProcess7"/>
    <dgm:cxn modelId="{C5236D96-5AD9-444B-8873-BD13A26A793D}" type="presParOf" srcId="{4A10F284-931F-4AF9-B82A-4DC80925F55D}" destId="{542A35C8-5158-46D1-A24A-EA792447DD47}" srcOrd="1" destOrd="0" presId="urn:microsoft.com/office/officeart/2005/8/layout/hProcess7"/>
    <dgm:cxn modelId="{687FEE12-C7FA-4D03-93EF-DB7D4443DB20}" type="presParOf" srcId="{4A10F284-931F-4AF9-B82A-4DC80925F55D}" destId="{D0F64B0A-0459-46E5-9E71-11080F3FB4F7}" srcOrd="2" destOrd="0" presId="urn:microsoft.com/office/officeart/2005/8/layout/hProcess7"/>
    <dgm:cxn modelId="{05ECE180-3BD6-4676-B1B6-7BE312546A75}" type="presParOf" srcId="{E38C9A09-EE06-4C1A-8829-7ADC38A235B9}" destId="{6000D8E7-C1F2-4D57-903C-61AFAD7B74A8}" srcOrd="3" destOrd="0" presId="urn:microsoft.com/office/officeart/2005/8/layout/hProcess7"/>
    <dgm:cxn modelId="{0DBB25BA-6833-462F-BF02-DF09499FC286}" type="presParOf" srcId="{E38C9A09-EE06-4C1A-8829-7ADC38A235B9}" destId="{2868A0FB-D1FB-4991-906A-6BA45D4A1DF1}" srcOrd="4" destOrd="0" presId="urn:microsoft.com/office/officeart/2005/8/layout/hProcess7"/>
    <dgm:cxn modelId="{1D2844FB-60BE-4233-9240-2A9D70654265}" type="presParOf" srcId="{2868A0FB-D1FB-4991-906A-6BA45D4A1DF1}" destId="{DD7CC31A-455F-45BD-995C-B309C79B86FA}" srcOrd="0" destOrd="0" presId="urn:microsoft.com/office/officeart/2005/8/layout/hProcess7"/>
    <dgm:cxn modelId="{EE28C2C0-4F7C-4EF2-9C4A-3AA2D88AADD9}" type="presParOf" srcId="{2868A0FB-D1FB-4991-906A-6BA45D4A1DF1}" destId="{DA6CF53E-8744-4317-A49F-5F597768AA7C}" srcOrd="1" destOrd="0" presId="urn:microsoft.com/office/officeart/2005/8/layout/hProcess7"/>
    <dgm:cxn modelId="{153D8A60-C6A6-4643-B79C-83AE34B13791}" type="presParOf" srcId="{2868A0FB-D1FB-4991-906A-6BA45D4A1DF1}" destId="{4EE63B40-36B0-4656-B57D-F9FD4685C9F6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FCE492-CF45-4229-AF6C-6296B81BD861}" type="doc">
      <dgm:prSet loTypeId="urn:microsoft.com/office/officeart/2005/8/layout/hProcess7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9C272129-3635-417C-986E-A616AFE1E100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14866EC1-D565-4DC9-83C2-83320E6C7F13}" type="parTrans" cxnId="{DCD54487-D0AD-4D49-B91C-D891CD7E21E6}">
      <dgm:prSet/>
      <dgm:spPr/>
      <dgm:t>
        <a:bodyPr/>
        <a:lstStyle/>
        <a:p>
          <a:endParaRPr lang="ru-RU"/>
        </a:p>
      </dgm:t>
    </dgm:pt>
    <dgm:pt modelId="{E3550718-CF68-4DCA-93EF-4F2D430F9C5B}" type="sibTrans" cxnId="{DCD54487-D0AD-4D49-B91C-D891CD7E21E6}">
      <dgm:prSet/>
      <dgm:spPr/>
      <dgm:t>
        <a:bodyPr/>
        <a:lstStyle/>
        <a:p>
          <a:endParaRPr lang="ru-RU"/>
        </a:p>
      </dgm:t>
    </dgm:pt>
    <dgm:pt modelId="{81232B08-4E34-4033-9822-465B903DAD4A}">
      <dgm:prSet phldrT="[Текст]"/>
      <dgm:spPr/>
      <dgm:t>
        <a:bodyPr/>
        <a:lstStyle/>
        <a:p>
          <a:endParaRPr lang="ru-RU" dirty="0"/>
        </a:p>
      </dgm:t>
    </dgm:pt>
    <dgm:pt modelId="{684ABC8F-18C3-4C8C-B426-878219A4B599}" type="parTrans" cxnId="{B4C92C00-0D23-439E-BBB1-8687B7BCE9ED}">
      <dgm:prSet/>
      <dgm:spPr/>
      <dgm:t>
        <a:bodyPr/>
        <a:lstStyle/>
        <a:p>
          <a:endParaRPr lang="ru-RU"/>
        </a:p>
      </dgm:t>
    </dgm:pt>
    <dgm:pt modelId="{A50EFF87-BEAF-422C-BEA7-B604BA77BED6}" type="sibTrans" cxnId="{B4C92C00-0D23-439E-BBB1-8687B7BCE9ED}">
      <dgm:prSet/>
      <dgm:spPr/>
      <dgm:t>
        <a:bodyPr/>
        <a:lstStyle/>
        <a:p>
          <a:endParaRPr lang="ru-RU"/>
        </a:p>
      </dgm:t>
    </dgm:pt>
    <dgm:pt modelId="{A38E55BA-09D4-445E-AEAC-34AD6D541650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60E05D0F-5A35-4009-8289-1C4D645CC281}" type="parTrans" cxnId="{0AB70DA6-E690-4A7B-9A57-7165C8E3A612}">
      <dgm:prSet/>
      <dgm:spPr/>
      <dgm:t>
        <a:bodyPr/>
        <a:lstStyle/>
        <a:p>
          <a:endParaRPr lang="ru-RU"/>
        </a:p>
      </dgm:t>
    </dgm:pt>
    <dgm:pt modelId="{EE9561EF-BF29-4E15-BC71-8BD1ED2FCF25}" type="sibTrans" cxnId="{0AB70DA6-E690-4A7B-9A57-7165C8E3A612}">
      <dgm:prSet/>
      <dgm:spPr/>
      <dgm:t>
        <a:bodyPr/>
        <a:lstStyle/>
        <a:p>
          <a:endParaRPr lang="ru-RU"/>
        </a:p>
      </dgm:t>
    </dgm:pt>
    <dgm:pt modelId="{B8D0C008-2DA3-4516-A4B5-B0AFA27DAEBC}">
      <dgm:prSet phldrT="[Текст]"/>
      <dgm:spPr/>
      <dgm:t>
        <a:bodyPr/>
        <a:lstStyle/>
        <a:p>
          <a:endParaRPr lang="ru-RU" dirty="0"/>
        </a:p>
      </dgm:t>
    </dgm:pt>
    <dgm:pt modelId="{E907705F-AF10-454B-95E4-9C3DFFD5F8F5}" type="parTrans" cxnId="{058E3D54-88BB-4AF4-BA62-5D2289EC7683}">
      <dgm:prSet/>
      <dgm:spPr/>
      <dgm:t>
        <a:bodyPr/>
        <a:lstStyle/>
        <a:p>
          <a:endParaRPr lang="ru-RU"/>
        </a:p>
      </dgm:t>
    </dgm:pt>
    <dgm:pt modelId="{979BD690-06C8-4D98-A129-7A5899203418}" type="sibTrans" cxnId="{058E3D54-88BB-4AF4-BA62-5D2289EC7683}">
      <dgm:prSet/>
      <dgm:spPr/>
      <dgm:t>
        <a:bodyPr/>
        <a:lstStyle/>
        <a:p>
          <a:endParaRPr lang="ru-RU"/>
        </a:p>
      </dgm:t>
    </dgm:pt>
    <dgm:pt modelId="{21AE0D77-3E48-4DB4-BCF1-4560D8013D85}" type="pres">
      <dgm:prSet presAssocID="{E2FCE492-CF45-4229-AF6C-6296B81BD8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586337-998D-467B-9584-FE60606831DF}" type="pres">
      <dgm:prSet presAssocID="{9C272129-3635-417C-986E-A616AFE1E100}" presName="compositeNode" presStyleCnt="0">
        <dgm:presLayoutVars>
          <dgm:bulletEnabled val="1"/>
        </dgm:presLayoutVars>
      </dgm:prSet>
      <dgm:spPr/>
    </dgm:pt>
    <dgm:pt modelId="{1A37EA2B-5863-4324-A594-4ABF38501857}" type="pres">
      <dgm:prSet presAssocID="{9C272129-3635-417C-986E-A616AFE1E100}" presName="bgRect" presStyleLbl="node1" presStyleIdx="0" presStyleCnt="2" custLinFactNeighborX="-6402"/>
      <dgm:spPr/>
      <dgm:t>
        <a:bodyPr/>
        <a:lstStyle/>
        <a:p>
          <a:endParaRPr lang="ru-RU"/>
        </a:p>
      </dgm:t>
    </dgm:pt>
    <dgm:pt modelId="{F2C92895-3A29-4A0E-A4BA-B81EA7A9C02D}" type="pres">
      <dgm:prSet presAssocID="{9C272129-3635-417C-986E-A616AFE1E100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959136-93E9-41DB-85C2-DCFC315107DD}" type="pres">
      <dgm:prSet presAssocID="{9C272129-3635-417C-986E-A616AFE1E100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6F241-EF68-4EFC-8A4D-60815315F2F9}" type="pres">
      <dgm:prSet presAssocID="{E3550718-CF68-4DCA-93EF-4F2D430F9C5B}" presName="hSp" presStyleCnt="0"/>
      <dgm:spPr/>
    </dgm:pt>
    <dgm:pt modelId="{BEF8E35F-D13C-4CF7-BAA7-9793C5F021F2}" type="pres">
      <dgm:prSet presAssocID="{E3550718-CF68-4DCA-93EF-4F2D430F9C5B}" presName="vProcSp" presStyleCnt="0"/>
      <dgm:spPr/>
    </dgm:pt>
    <dgm:pt modelId="{F9258E9F-901A-4F65-83EB-BD4D78A2E5B7}" type="pres">
      <dgm:prSet presAssocID="{E3550718-CF68-4DCA-93EF-4F2D430F9C5B}" presName="vSp1" presStyleCnt="0"/>
      <dgm:spPr/>
    </dgm:pt>
    <dgm:pt modelId="{AA9D77EC-DAFE-4260-AC00-35F8EDCF33AD}" type="pres">
      <dgm:prSet presAssocID="{E3550718-CF68-4DCA-93EF-4F2D430F9C5B}" presName="simulatedConn" presStyleLbl="solidFgAcc1" presStyleIdx="0" presStyleCnt="1" custFlipHor="1" custScaleX="12413" custScaleY="32924"/>
      <dgm:spPr/>
    </dgm:pt>
    <dgm:pt modelId="{FDDD5FF3-5AF3-47D1-962E-7839A2EFD5D5}" type="pres">
      <dgm:prSet presAssocID="{E3550718-CF68-4DCA-93EF-4F2D430F9C5B}" presName="vSp2" presStyleCnt="0"/>
      <dgm:spPr/>
    </dgm:pt>
    <dgm:pt modelId="{BAAB37FA-312E-4615-B2A5-E53791514DCE}" type="pres">
      <dgm:prSet presAssocID="{E3550718-CF68-4DCA-93EF-4F2D430F9C5B}" presName="sibTrans" presStyleCnt="0"/>
      <dgm:spPr/>
    </dgm:pt>
    <dgm:pt modelId="{C5DE0628-3F9F-4E84-81F6-F958A767FF31}" type="pres">
      <dgm:prSet presAssocID="{A38E55BA-09D4-445E-AEAC-34AD6D541650}" presName="compositeNode" presStyleCnt="0">
        <dgm:presLayoutVars>
          <dgm:bulletEnabled val="1"/>
        </dgm:presLayoutVars>
      </dgm:prSet>
      <dgm:spPr/>
    </dgm:pt>
    <dgm:pt modelId="{DEC2439F-D547-4C0E-B0C9-120ED0B10E7F}" type="pres">
      <dgm:prSet presAssocID="{A38E55BA-09D4-445E-AEAC-34AD6D541650}" presName="bgRect" presStyleLbl="node1" presStyleIdx="1" presStyleCnt="2"/>
      <dgm:spPr/>
      <dgm:t>
        <a:bodyPr/>
        <a:lstStyle/>
        <a:p>
          <a:endParaRPr lang="ru-RU"/>
        </a:p>
      </dgm:t>
    </dgm:pt>
    <dgm:pt modelId="{84BD5E66-0B6B-416F-B282-E08D1E46AB2D}" type="pres">
      <dgm:prSet presAssocID="{A38E55BA-09D4-445E-AEAC-34AD6D541650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EBAE0-1F6B-459D-A246-FBDDF1F751D6}" type="pres">
      <dgm:prSet presAssocID="{A38E55BA-09D4-445E-AEAC-34AD6D541650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7E14F8-580A-4FFC-A1AD-23BF5C97C9BC}" type="presOf" srcId="{A38E55BA-09D4-445E-AEAC-34AD6D541650}" destId="{DEC2439F-D547-4C0E-B0C9-120ED0B10E7F}" srcOrd="0" destOrd="0" presId="urn:microsoft.com/office/officeart/2005/8/layout/hProcess7"/>
    <dgm:cxn modelId="{86C99F74-B1C5-45DF-9DBC-D149365B3CFE}" type="presOf" srcId="{9C272129-3635-417C-986E-A616AFE1E100}" destId="{1A37EA2B-5863-4324-A594-4ABF38501857}" srcOrd="0" destOrd="0" presId="urn:microsoft.com/office/officeart/2005/8/layout/hProcess7"/>
    <dgm:cxn modelId="{6D5B478A-B3DB-4A9C-B868-7B4D7C116C71}" type="presOf" srcId="{9C272129-3635-417C-986E-A616AFE1E100}" destId="{F2C92895-3A29-4A0E-A4BA-B81EA7A9C02D}" srcOrd="1" destOrd="0" presId="urn:microsoft.com/office/officeart/2005/8/layout/hProcess7"/>
    <dgm:cxn modelId="{058E3D54-88BB-4AF4-BA62-5D2289EC7683}" srcId="{A38E55BA-09D4-445E-AEAC-34AD6D541650}" destId="{B8D0C008-2DA3-4516-A4B5-B0AFA27DAEBC}" srcOrd="0" destOrd="0" parTransId="{E907705F-AF10-454B-95E4-9C3DFFD5F8F5}" sibTransId="{979BD690-06C8-4D98-A129-7A5899203418}"/>
    <dgm:cxn modelId="{B4C92C00-0D23-439E-BBB1-8687B7BCE9ED}" srcId="{9C272129-3635-417C-986E-A616AFE1E100}" destId="{81232B08-4E34-4033-9822-465B903DAD4A}" srcOrd="0" destOrd="0" parTransId="{684ABC8F-18C3-4C8C-B426-878219A4B599}" sibTransId="{A50EFF87-BEAF-422C-BEA7-B604BA77BED6}"/>
    <dgm:cxn modelId="{DCD54487-D0AD-4D49-B91C-D891CD7E21E6}" srcId="{E2FCE492-CF45-4229-AF6C-6296B81BD861}" destId="{9C272129-3635-417C-986E-A616AFE1E100}" srcOrd="0" destOrd="0" parTransId="{14866EC1-D565-4DC9-83C2-83320E6C7F13}" sibTransId="{E3550718-CF68-4DCA-93EF-4F2D430F9C5B}"/>
    <dgm:cxn modelId="{95AD9B8A-0A76-485A-980F-9A354CDFC342}" type="presOf" srcId="{E2FCE492-CF45-4229-AF6C-6296B81BD861}" destId="{21AE0D77-3E48-4DB4-BCF1-4560D8013D85}" srcOrd="0" destOrd="0" presId="urn:microsoft.com/office/officeart/2005/8/layout/hProcess7"/>
    <dgm:cxn modelId="{0CC0EA35-21D3-4C0F-8E8E-58B23079DB67}" type="presOf" srcId="{A38E55BA-09D4-445E-AEAC-34AD6D541650}" destId="{84BD5E66-0B6B-416F-B282-E08D1E46AB2D}" srcOrd="1" destOrd="0" presId="urn:microsoft.com/office/officeart/2005/8/layout/hProcess7"/>
    <dgm:cxn modelId="{7F612013-27B4-4238-8BCC-54147413B6C7}" type="presOf" srcId="{B8D0C008-2DA3-4516-A4B5-B0AFA27DAEBC}" destId="{0ADEBAE0-1F6B-459D-A246-FBDDF1F751D6}" srcOrd="0" destOrd="0" presId="urn:microsoft.com/office/officeart/2005/8/layout/hProcess7"/>
    <dgm:cxn modelId="{0AB70DA6-E690-4A7B-9A57-7165C8E3A612}" srcId="{E2FCE492-CF45-4229-AF6C-6296B81BD861}" destId="{A38E55BA-09D4-445E-AEAC-34AD6D541650}" srcOrd="1" destOrd="0" parTransId="{60E05D0F-5A35-4009-8289-1C4D645CC281}" sibTransId="{EE9561EF-BF29-4E15-BC71-8BD1ED2FCF25}"/>
    <dgm:cxn modelId="{EC4FF00D-419A-4C03-81F6-1AE0BA9716B6}" type="presOf" srcId="{81232B08-4E34-4033-9822-465B903DAD4A}" destId="{54959136-93E9-41DB-85C2-DCFC315107DD}" srcOrd="0" destOrd="0" presId="urn:microsoft.com/office/officeart/2005/8/layout/hProcess7"/>
    <dgm:cxn modelId="{B66B36CF-0C0B-4145-AC92-D52C11C8659D}" type="presParOf" srcId="{21AE0D77-3E48-4DB4-BCF1-4560D8013D85}" destId="{95586337-998D-467B-9584-FE60606831DF}" srcOrd="0" destOrd="0" presId="urn:microsoft.com/office/officeart/2005/8/layout/hProcess7"/>
    <dgm:cxn modelId="{8A3B3B3C-80D7-4F31-905F-4969DB878853}" type="presParOf" srcId="{95586337-998D-467B-9584-FE60606831DF}" destId="{1A37EA2B-5863-4324-A594-4ABF38501857}" srcOrd="0" destOrd="0" presId="urn:microsoft.com/office/officeart/2005/8/layout/hProcess7"/>
    <dgm:cxn modelId="{4DAFEF13-ACB2-4F3F-92AA-86FC21888F80}" type="presParOf" srcId="{95586337-998D-467B-9584-FE60606831DF}" destId="{F2C92895-3A29-4A0E-A4BA-B81EA7A9C02D}" srcOrd="1" destOrd="0" presId="urn:microsoft.com/office/officeart/2005/8/layout/hProcess7"/>
    <dgm:cxn modelId="{419E5E70-F3CC-43DA-B78C-4FAF07418CCB}" type="presParOf" srcId="{95586337-998D-467B-9584-FE60606831DF}" destId="{54959136-93E9-41DB-85C2-DCFC315107DD}" srcOrd="2" destOrd="0" presId="urn:microsoft.com/office/officeart/2005/8/layout/hProcess7"/>
    <dgm:cxn modelId="{EFAD87FA-6133-4FF2-A73B-D9A3B8CEC01A}" type="presParOf" srcId="{21AE0D77-3E48-4DB4-BCF1-4560D8013D85}" destId="{21B6F241-EF68-4EFC-8A4D-60815315F2F9}" srcOrd="1" destOrd="0" presId="urn:microsoft.com/office/officeart/2005/8/layout/hProcess7"/>
    <dgm:cxn modelId="{ADBDBF59-F0A3-4CCB-856E-584B69F03CA1}" type="presParOf" srcId="{21AE0D77-3E48-4DB4-BCF1-4560D8013D85}" destId="{BEF8E35F-D13C-4CF7-BAA7-9793C5F021F2}" srcOrd="2" destOrd="0" presId="urn:microsoft.com/office/officeart/2005/8/layout/hProcess7"/>
    <dgm:cxn modelId="{C22DDBC4-1790-4B8F-92D2-FE0728E23793}" type="presParOf" srcId="{BEF8E35F-D13C-4CF7-BAA7-9793C5F021F2}" destId="{F9258E9F-901A-4F65-83EB-BD4D78A2E5B7}" srcOrd="0" destOrd="0" presId="urn:microsoft.com/office/officeart/2005/8/layout/hProcess7"/>
    <dgm:cxn modelId="{421FBD18-AFD4-4695-948C-AC35B9E9D423}" type="presParOf" srcId="{BEF8E35F-D13C-4CF7-BAA7-9793C5F021F2}" destId="{AA9D77EC-DAFE-4260-AC00-35F8EDCF33AD}" srcOrd="1" destOrd="0" presId="urn:microsoft.com/office/officeart/2005/8/layout/hProcess7"/>
    <dgm:cxn modelId="{49E55331-3ECB-4B11-8FCD-053F86C63CA2}" type="presParOf" srcId="{BEF8E35F-D13C-4CF7-BAA7-9793C5F021F2}" destId="{FDDD5FF3-5AF3-47D1-962E-7839A2EFD5D5}" srcOrd="2" destOrd="0" presId="urn:microsoft.com/office/officeart/2005/8/layout/hProcess7"/>
    <dgm:cxn modelId="{B56A3C1D-8051-4E1E-A31B-FD3555CECFC3}" type="presParOf" srcId="{21AE0D77-3E48-4DB4-BCF1-4560D8013D85}" destId="{BAAB37FA-312E-4615-B2A5-E53791514DCE}" srcOrd="3" destOrd="0" presId="urn:microsoft.com/office/officeart/2005/8/layout/hProcess7"/>
    <dgm:cxn modelId="{B3003770-C161-4CD7-938C-AA2FAA8C6B00}" type="presParOf" srcId="{21AE0D77-3E48-4DB4-BCF1-4560D8013D85}" destId="{C5DE0628-3F9F-4E84-81F6-F958A767FF31}" srcOrd="4" destOrd="0" presId="urn:microsoft.com/office/officeart/2005/8/layout/hProcess7"/>
    <dgm:cxn modelId="{0ED45A86-B0C9-45DF-B552-337D6EB5A370}" type="presParOf" srcId="{C5DE0628-3F9F-4E84-81F6-F958A767FF31}" destId="{DEC2439F-D547-4C0E-B0C9-120ED0B10E7F}" srcOrd="0" destOrd="0" presId="urn:microsoft.com/office/officeart/2005/8/layout/hProcess7"/>
    <dgm:cxn modelId="{857D80C4-3191-4E3B-A67A-C18D4C0D29E1}" type="presParOf" srcId="{C5DE0628-3F9F-4E84-81F6-F958A767FF31}" destId="{84BD5E66-0B6B-416F-B282-E08D1E46AB2D}" srcOrd="1" destOrd="0" presId="urn:microsoft.com/office/officeart/2005/8/layout/hProcess7"/>
    <dgm:cxn modelId="{5AA57CAF-7F2C-4ACD-9159-AD615E60F94C}" type="presParOf" srcId="{C5DE0628-3F9F-4E84-81F6-F958A767FF31}" destId="{0ADEBAE0-1F6B-459D-A246-FBDDF1F751D6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F189CB-1CE9-4B67-BBDD-7911BCE6051A}" type="doc">
      <dgm:prSet loTypeId="urn:microsoft.com/office/officeart/2005/8/layout/hProcess7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C8629178-186A-4DA8-92D6-4E1776D15A69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51AA390A-8E4F-4822-B678-251548FC6425}" type="parTrans" cxnId="{9AE02412-5507-473A-8E5B-EA71EE715C39}">
      <dgm:prSet/>
      <dgm:spPr/>
      <dgm:t>
        <a:bodyPr/>
        <a:lstStyle/>
        <a:p>
          <a:endParaRPr lang="ru-RU"/>
        </a:p>
      </dgm:t>
    </dgm:pt>
    <dgm:pt modelId="{9B2CBDA9-2C2D-4ABF-9DE1-826B5BD165A5}" type="sibTrans" cxnId="{9AE02412-5507-473A-8E5B-EA71EE715C39}">
      <dgm:prSet/>
      <dgm:spPr/>
      <dgm:t>
        <a:bodyPr/>
        <a:lstStyle/>
        <a:p>
          <a:endParaRPr lang="ru-RU"/>
        </a:p>
      </dgm:t>
    </dgm:pt>
    <dgm:pt modelId="{7CA83B1F-D6C8-48DA-BE4E-80CAC20CF7D5}">
      <dgm:prSet phldrT="[Текст]"/>
      <dgm:spPr/>
      <dgm:t>
        <a:bodyPr/>
        <a:lstStyle/>
        <a:p>
          <a:endParaRPr lang="ru-RU" dirty="0"/>
        </a:p>
      </dgm:t>
    </dgm:pt>
    <dgm:pt modelId="{B3C1A042-7F51-487C-A109-9B8FA07E572C}" type="parTrans" cxnId="{2022C036-89D5-4B98-9FF2-7A93AA1B85A1}">
      <dgm:prSet/>
      <dgm:spPr/>
      <dgm:t>
        <a:bodyPr/>
        <a:lstStyle/>
        <a:p>
          <a:endParaRPr lang="ru-RU"/>
        </a:p>
      </dgm:t>
    </dgm:pt>
    <dgm:pt modelId="{3EBA80C8-97E0-4073-BA7C-2339600AE288}" type="sibTrans" cxnId="{2022C036-89D5-4B98-9FF2-7A93AA1B85A1}">
      <dgm:prSet/>
      <dgm:spPr/>
      <dgm:t>
        <a:bodyPr/>
        <a:lstStyle/>
        <a:p>
          <a:endParaRPr lang="ru-RU"/>
        </a:p>
      </dgm:t>
    </dgm:pt>
    <dgm:pt modelId="{64F2AD8A-147D-40C5-AF6E-3F44685C58B5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D32E8872-5ACD-4CF3-960A-0372F03F40EF}" type="parTrans" cxnId="{B73A4173-6479-4CA4-B979-48FBC8519D2E}">
      <dgm:prSet/>
      <dgm:spPr/>
      <dgm:t>
        <a:bodyPr/>
        <a:lstStyle/>
        <a:p>
          <a:endParaRPr lang="ru-RU"/>
        </a:p>
      </dgm:t>
    </dgm:pt>
    <dgm:pt modelId="{C603E52F-35FF-428F-B8BF-5026D51BF3DE}" type="sibTrans" cxnId="{B73A4173-6479-4CA4-B979-48FBC8519D2E}">
      <dgm:prSet/>
      <dgm:spPr/>
      <dgm:t>
        <a:bodyPr/>
        <a:lstStyle/>
        <a:p>
          <a:endParaRPr lang="ru-RU"/>
        </a:p>
      </dgm:t>
    </dgm:pt>
    <dgm:pt modelId="{168199E9-B334-42E5-BEC4-DE1E6D949DE2}">
      <dgm:prSet phldrT="[Текст]"/>
      <dgm:spPr/>
      <dgm:t>
        <a:bodyPr/>
        <a:lstStyle/>
        <a:p>
          <a:endParaRPr lang="ru-RU" dirty="0"/>
        </a:p>
      </dgm:t>
    </dgm:pt>
    <dgm:pt modelId="{26F9F3A7-398B-4E95-AA4B-D8B7D3700B91}" type="parTrans" cxnId="{C51DE7AC-7B0E-4DC7-9D6F-84275D88D51A}">
      <dgm:prSet/>
      <dgm:spPr/>
      <dgm:t>
        <a:bodyPr/>
        <a:lstStyle/>
        <a:p>
          <a:endParaRPr lang="ru-RU"/>
        </a:p>
      </dgm:t>
    </dgm:pt>
    <dgm:pt modelId="{90A4655B-FA43-4FBD-B44F-2E33C8149BE8}" type="sibTrans" cxnId="{C51DE7AC-7B0E-4DC7-9D6F-84275D88D51A}">
      <dgm:prSet/>
      <dgm:spPr/>
      <dgm:t>
        <a:bodyPr/>
        <a:lstStyle/>
        <a:p>
          <a:endParaRPr lang="ru-RU"/>
        </a:p>
      </dgm:t>
    </dgm:pt>
    <dgm:pt modelId="{92440BB1-3112-43D9-A2A4-E6039FDDD9EE}" type="pres">
      <dgm:prSet presAssocID="{DAF189CB-1CE9-4B67-BBDD-7911BCE605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86E973-FCB2-4FB7-86E2-724079BA301A}" type="pres">
      <dgm:prSet presAssocID="{C8629178-186A-4DA8-92D6-4E1776D15A69}" presName="compositeNode" presStyleCnt="0">
        <dgm:presLayoutVars>
          <dgm:bulletEnabled val="1"/>
        </dgm:presLayoutVars>
      </dgm:prSet>
      <dgm:spPr/>
    </dgm:pt>
    <dgm:pt modelId="{BF9D34D2-04D6-4F2D-8A9D-2EE191018154}" type="pres">
      <dgm:prSet presAssocID="{C8629178-186A-4DA8-92D6-4E1776D15A69}" presName="bgRect" presStyleLbl="node1" presStyleIdx="0" presStyleCnt="2"/>
      <dgm:spPr/>
      <dgm:t>
        <a:bodyPr/>
        <a:lstStyle/>
        <a:p>
          <a:endParaRPr lang="ru-RU"/>
        </a:p>
      </dgm:t>
    </dgm:pt>
    <dgm:pt modelId="{CFC1E19B-C400-4E60-8F3B-7BFE3B1879B8}" type="pres">
      <dgm:prSet presAssocID="{C8629178-186A-4DA8-92D6-4E1776D15A69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697461-96ED-49E2-8431-C90907264E27}" type="pres">
      <dgm:prSet presAssocID="{C8629178-186A-4DA8-92D6-4E1776D15A69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1EEC39-D099-4187-931F-615D1EA64306}" type="pres">
      <dgm:prSet presAssocID="{9B2CBDA9-2C2D-4ABF-9DE1-826B5BD165A5}" presName="hSp" presStyleCnt="0"/>
      <dgm:spPr/>
    </dgm:pt>
    <dgm:pt modelId="{14E8B9B6-8EE0-4405-B85E-22D3772EA135}" type="pres">
      <dgm:prSet presAssocID="{9B2CBDA9-2C2D-4ABF-9DE1-826B5BD165A5}" presName="vProcSp" presStyleCnt="0"/>
      <dgm:spPr/>
    </dgm:pt>
    <dgm:pt modelId="{64568754-490F-41C9-A7FA-7D80F8B84DB6}" type="pres">
      <dgm:prSet presAssocID="{9B2CBDA9-2C2D-4ABF-9DE1-826B5BD165A5}" presName="vSp1" presStyleCnt="0"/>
      <dgm:spPr/>
    </dgm:pt>
    <dgm:pt modelId="{BEE3F14E-B5AB-4E1F-B2F3-94A9D71225F5}" type="pres">
      <dgm:prSet presAssocID="{9B2CBDA9-2C2D-4ABF-9DE1-826B5BD165A5}" presName="simulatedConn" presStyleLbl="solidFgAcc1" presStyleIdx="0" presStyleCnt="1" custFlipHor="1" custScaleX="17125" custScaleY="5522"/>
      <dgm:spPr/>
    </dgm:pt>
    <dgm:pt modelId="{5F53831F-2295-4C66-9D15-B94FC68D54E0}" type="pres">
      <dgm:prSet presAssocID="{9B2CBDA9-2C2D-4ABF-9DE1-826B5BD165A5}" presName="vSp2" presStyleCnt="0"/>
      <dgm:spPr/>
    </dgm:pt>
    <dgm:pt modelId="{31D67895-1F8A-43CA-8613-55FEEFEBCFF0}" type="pres">
      <dgm:prSet presAssocID="{9B2CBDA9-2C2D-4ABF-9DE1-826B5BD165A5}" presName="sibTrans" presStyleCnt="0"/>
      <dgm:spPr/>
    </dgm:pt>
    <dgm:pt modelId="{8E0B7029-5341-4BAF-B726-A604AB0CD0DC}" type="pres">
      <dgm:prSet presAssocID="{64F2AD8A-147D-40C5-AF6E-3F44685C58B5}" presName="compositeNode" presStyleCnt="0">
        <dgm:presLayoutVars>
          <dgm:bulletEnabled val="1"/>
        </dgm:presLayoutVars>
      </dgm:prSet>
      <dgm:spPr/>
    </dgm:pt>
    <dgm:pt modelId="{ADE24C66-9E8D-4E29-9DC1-0EEC0324DF67}" type="pres">
      <dgm:prSet presAssocID="{64F2AD8A-147D-40C5-AF6E-3F44685C58B5}" presName="bgRect" presStyleLbl="node1" presStyleIdx="1" presStyleCnt="2"/>
      <dgm:spPr/>
      <dgm:t>
        <a:bodyPr/>
        <a:lstStyle/>
        <a:p>
          <a:endParaRPr lang="ru-RU"/>
        </a:p>
      </dgm:t>
    </dgm:pt>
    <dgm:pt modelId="{86531A39-9451-4C84-AEF6-0285786D06EF}" type="pres">
      <dgm:prSet presAssocID="{64F2AD8A-147D-40C5-AF6E-3F44685C58B5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A0F41-E7F0-4B52-BB93-4EF2CDE2DFF3}" type="pres">
      <dgm:prSet presAssocID="{64F2AD8A-147D-40C5-AF6E-3F44685C58B5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DFDE03-614B-47F4-8C82-031EB5C4075C}" type="presOf" srcId="{64F2AD8A-147D-40C5-AF6E-3F44685C58B5}" destId="{86531A39-9451-4C84-AEF6-0285786D06EF}" srcOrd="1" destOrd="0" presId="urn:microsoft.com/office/officeart/2005/8/layout/hProcess7"/>
    <dgm:cxn modelId="{C51DE7AC-7B0E-4DC7-9D6F-84275D88D51A}" srcId="{64F2AD8A-147D-40C5-AF6E-3F44685C58B5}" destId="{168199E9-B334-42E5-BEC4-DE1E6D949DE2}" srcOrd="0" destOrd="0" parTransId="{26F9F3A7-398B-4E95-AA4B-D8B7D3700B91}" sibTransId="{90A4655B-FA43-4FBD-B44F-2E33C8149BE8}"/>
    <dgm:cxn modelId="{514D3979-F83D-4E62-8E1B-780F5C8898AA}" type="presOf" srcId="{DAF189CB-1CE9-4B67-BBDD-7911BCE6051A}" destId="{92440BB1-3112-43D9-A2A4-E6039FDDD9EE}" srcOrd="0" destOrd="0" presId="urn:microsoft.com/office/officeart/2005/8/layout/hProcess7"/>
    <dgm:cxn modelId="{B73A4173-6479-4CA4-B979-48FBC8519D2E}" srcId="{DAF189CB-1CE9-4B67-BBDD-7911BCE6051A}" destId="{64F2AD8A-147D-40C5-AF6E-3F44685C58B5}" srcOrd="1" destOrd="0" parTransId="{D32E8872-5ACD-4CF3-960A-0372F03F40EF}" sibTransId="{C603E52F-35FF-428F-B8BF-5026D51BF3DE}"/>
    <dgm:cxn modelId="{BD2B1F89-43E8-4E2D-97FF-A55DD78036C9}" type="presOf" srcId="{C8629178-186A-4DA8-92D6-4E1776D15A69}" destId="{BF9D34D2-04D6-4F2D-8A9D-2EE191018154}" srcOrd="0" destOrd="0" presId="urn:microsoft.com/office/officeart/2005/8/layout/hProcess7"/>
    <dgm:cxn modelId="{2022C036-89D5-4B98-9FF2-7A93AA1B85A1}" srcId="{C8629178-186A-4DA8-92D6-4E1776D15A69}" destId="{7CA83B1F-D6C8-48DA-BE4E-80CAC20CF7D5}" srcOrd="0" destOrd="0" parTransId="{B3C1A042-7F51-487C-A109-9B8FA07E572C}" sibTransId="{3EBA80C8-97E0-4073-BA7C-2339600AE288}"/>
    <dgm:cxn modelId="{795BEC76-C26F-4BB6-BD06-26C26B2D6723}" type="presOf" srcId="{7CA83B1F-D6C8-48DA-BE4E-80CAC20CF7D5}" destId="{7A697461-96ED-49E2-8431-C90907264E27}" srcOrd="0" destOrd="0" presId="urn:microsoft.com/office/officeart/2005/8/layout/hProcess7"/>
    <dgm:cxn modelId="{9AE02412-5507-473A-8E5B-EA71EE715C39}" srcId="{DAF189CB-1CE9-4B67-BBDD-7911BCE6051A}" destId="{C8629178-186A-4DA8-92D6-4E1776D15A69}" srcOrd="0" destOrd="0" parTransId="{51AA390A-8E4F-4822-B678-251548FC6425}" sibTransId="{9B2CBDA9-2C2D-4ABF-9DE1-826B5BD165A5}"/>
    <dgm:cxn modelId="{41DCCD4B-63F6-45EB-B1F4-04AEEEC1B5B5}" type="presOf" srcId="{64F2AD8A-147D-40C5-AF6E-3F44685C58B5}" destId="{ADE24C66-9E8D-4E29-9DC1-0EEC0324DF67}" srcOrd="0" destOrd="0" presId="urn:microsoft.com/office/officeart/2005/8/layout/hProcess7"/>
    <dgm:cxn modelId="{A85B3776-4CDF-47AF-87E7-7CDC31E9FC84}" type="presOf" srcId="{168199E9-B334-42E5-BEC4-DE1E6D949DE2}" destId="{1FCA0F41-E7F0-4B52-BB93-4EF2CDE2DFF3}" srcOrd="0" destOrd="0" presId="urn:microsoft.com/office/officeart/2005/8/layout/hProcess7"/>
    <dgm:cxn modelId="{1D74915C-E131-4439-8821-857D4F20223A}" type="presOf" srcId="{C8629178-186A-4DA8-92D6-4E1776D15A69}" destId="{CFC1E19B-C400-4E60-8F3B-7BFE3B1879B8}" srcOrd="1" destOrd="0" presId="urn:microsoft.com/office/officeart/2005/8/layout/hProcess7"/>
    <dgm:cxn modelId="{49B3D4E9-3955-43DB-9C21-BE859EA437B7}" type="presParOf" srcId="{92440BB1-3112-43D9-A2A4-E6039FDDD9EE}" destId="{9D86E973-FCB2-4FB7-86E2-724079BA301A}" srcOrd="0" destOrd="0" presId="urn:microsoft.com/office/officeart/2005/8/layout/hProcess7"/>
    <dgm:cxn modelId="{9E149674-61FA-427C-AFD1-ACC4C01756CA}" type="presParOf" srcId="{9D86E973-FCB2-4FB7-86E2-724079BA301A}" destId="{BF9D34D2-04D6-4F2D-8A9D-2EE191018154}" srcOrd="0" destOrd="0" presId="urn:microsoft.com/office/officeart/2005/8/layout/hProcess7"/>
    <dgm:cxn modelId="{B90C4ACB-7BFE-4585-ADD0-0759F21798D8}" type="presParOf" srcId="{9D86E973-FCB2-4FB7-86E2-724079BA301A}" destId="{CFC1E19B-C400-4E60-8F3B-7BFE3B1879B8}" srcOrd="1" destOrd="0" presId="urn:microsoft.com/office/officeart/2005/8/layout/hProcess7"/>
    <dgm:cxn modelId="{7222C340-8E26-4334-866A-68C9340A9579}" type="presParOf" srcId="{9D86E973-FCB2-4FB7-86E2-724079BA301A}" destId="{7A697461-96ED-49E2-8431-C90907264E27}" srcOrd="2" destOrd="0" presId="urn:microsoft.com/office/officeart/2005/8/layout/hProcess7"/>
    <dgm:cxn modelId="{7C1D321E-D1B3-4A78-B736-F2D6734663C1}" type="presParOf" srcId="{92440BB1-3112-43D9-A2A4-E6039FDDD9EE}" destId="{651EEC39-D099-4187-931F-615D1EA64306}" srcOrd="1" destOrd="0" presId="urn:microsoft.com/office/officeart/2005/8/layout/hProcess7"/>
    <dgm:cxn modelId="{23929637-8FA6-4BA2-A538-19381366AE81}" type="presParOf" srcId="{92440BB1-3112-43D9-A2A4-E6039FDDD9EE}" destId="{14E8B9B6-8EE0-4405-B85E-22D3772EA135}" srcOrd="2" destOrd="0" presId="urn:microsoft.com/office/officeart/2005/8/layout/hProcess7"/>
    <dgm:cxn modelId="{7F189435-420D-46CF-8587-6C46DDA5B1CD}" type="presParOf" srcId="{14E8B9B6-8EE0-4405-B85E-22D3772EA135}" destId="{64568754-490F-41C9-A7FA-7D80F8B84DB6}" srcOrd="0" destOrd="0" presId="urn:microsoft.com/office/officeart/2005/8/layout/hProcess7"/>
    <dgm:cxn modelId="{4C5EC198-CC60-4332-A9C3-E91384E42E58}" type="presParOf" srcId="{14E8B9B6-8EE0-4405-B85E-22D3772EA135}" destId="{BEE3F14E-B5AB-4E1F-B2F3-94A9D71225F5}" srcOrd="1" destOrd="0" presId="urn:microsoft.com/office/officeart/2005/8/layout/hProcess7"/>
    <dgm:cxn modelId="{C7B7FA1B-238A-4BD6-8A17-12B9F66C5CB5}" type="presParOf" srcId="{14E8B9B6-8EE0-4405-B85E-22D3772EA135}" destId="{5F53831F-2295-4C66-9D15-B94FC68D54E0}" srcOrd="2" destOrd="0" presId="urn:microsoft.com/office/officeart/2005/8/layout/hProcess7"/>
    <dgm:cxn modelId="{337EF13C-1374-411D-8751-B875597EF863}" type="presParOf" srcId="{92440BB1-3112-43D9-A2A4-E6039FDDD9EE}" destId="{31D67895-1F8A-43CA-8613-55FEEFEBCFF0}" srcOrd="3" destOrd="0" presId="urn:microsoft.com/office/officeart/2005/8/layout/hProcess7"/>
    <dgm:cxn modelId="{FD7772D1-8FFC-4756-88EF-3506B9E57312}" type="presParOf" srcId="{92440BB1-3112-43D9-A2A4-E6039FDDD9EE}" destId="{8E0B7029-5341-4BAF-B726-A604AB0CD0DC}" srcOrd="4" destOrd="0" presId="urn:microsoft.com/office/officeart/2005/8/layout/hProcess7"/>
    <dgm:cxn modelId="{641D675E-5CF6-4472-A6FA-37BFAA3424BA}" type="presParOf" srcId="{8E0B7029-5341-4BAF-B726-A604AB0CD0DC}" destId="{ADE24C66-9E8D-4E29-9DC1-0EEC0324DF67}" srcOrd="0" destOrd="0" presId="urn:microsoft.com/office/officeart/2005/8/layout/hProcess7"/>
    <dgm:cxn modelId="{63796553-E781-4B3B-8FFA-10C115CD94B3}" type="presParOf" srcId="{8E0B7029-5341-4BAF-B726-A604AB0CD0DC}" destId="{86531A39-9451-4C84-AEF6-0285786D06EF}" srcOrd="1" destOrd="0" presId="urn:microsoft.com/office/officeart/2005/8/layout/hProcess7"/>
    <dgm:cxn modelId="{09EFC40F-5E28-4D6E-B948-1E13E778D724}" type="presParOf" srcId="{8E0B7029-5341-4BAF-B726-A604AB0CD0DC}" destId="{1FCA0F41-E7F0-4B52-BB93-4EF2CDE2DFF3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92A2FA-AB5D-46A0-B6D2-70E08F4699E1}" type="doc">
      <dgm:prSet loTypeId="urn:microsoft.com/office/officeart/2005/8/layout/hProcess7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DF77CD03-BF19-4497-BCFD-18DDE7BB9E12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1DB1353C-E2B1-49C2-B045-A86BDD0D8576}" type="parTrans" cxnId="{F0350ACD-D9DD-465C-AF47-47CECEDC5AEA}">
      <dgm:prSet/>
      <dgm:spPr/>
      <dgm:t>
        <a:bodyPr/>
        <a:lstStyle/>
        <a:p>
          <a:endParaRPr lang="ru-RU"/>
        </a:p>
      </dgm:t>
    </dgm:pt>
    <dgm:pt modelId="{71D2DF35-C31E-4889-9785-4935FB496466}" type="sibTrans" cxnId="{F0350ACD-D9DD-465C-AF47-47CECEDC5AEA}">
      <dgm:prSet/>
      <dgm:spPr/>
      <dgm:t>
        <a:bodyPr/>
        <a:lstStyle/>
        <a:p>
          <a:endParaRPr lang="ru-RU"/>
        </a:p>
      </dgm:t>
    </dgm:pt>
    <dgm:pt modelId="{E552342B-CD08-4C69-9E2C-3F6D7CDF5232}">
      <dgm:prSet phldrT="[Текст]"/>
      <dgm:spPr/>
      <dgm:t>
        <a:bodyPr/>
        <a:lstStyle/>
        <a:p>
          <a:endParaRPr lang="ru-RU" dirty="0"/>
        </a:p>
      </dgm:t>
    </dgm:pt>
    <dgm:pt modelId="{BCE9BFF3-C465-498C-B0AA-EC2B162D341D}" type="parTrans" cxnId="{66D43B53-E631-4E97-9B4B-AD19697023A8}">
      <dgm:prSet/>
      <dgm:spPr/>
      <dgm:t>
        <a:bodyPr/>
        <a:lstStyle/>
        <a:p>
          <a:endParaRPr lang="ru-RU"/>
        </a:p>
      </dgm:t>
    </dgm:pt>
    <dgm:pt modelId="{A8DA25D7-36AE-410E-9A49-BBE64449DD91}" type="sibTrans" cxnId="{66D43B53-E631-4E97-9B4B-AD19697023A8}">
      <dgm:prSet/>
      <dgm:spPr/>
      <dgm:t>
        <a:bodyPr/>
        <a:lstStyle/>
        <a:p>
          <a:endParaRPr lang="ru-RU"/>
        </a:p>
      </dgm:t>
    </dgm:pt>
    <dgm:pt modelId="{6D4DC95C-69AF-4925-BEE6-6E1B88582993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543FCFC4-7D0C-420C-806C-D8E6F13992C6}" type="parTrans" cxnId="{B2713E72-9977-40C6-9129-A766F0A60D61}">
      <dgm:prSet/>
      <dgm:spPr/>
      <dgm:t>
        <a:bodyPr/>
        <a:lstStyle/>
        <a:p>
          <a:endParaRPr lang="ru-RU"/>
        </a:p>
      </dgm:t>
    </dgm:pt>
    <dgm:pt modelId="{8DFF3272-DFDB-4CE2-A498-16F1B9DD52BD}" type="sibTrans" cxnId="{B2713E72-9977-40C6-9129-A766F0A60D61}">
      <dgm:prSet/>
      <dgm:spPr/>
      <dgm:t>
        <a:bodyPr/>
        <a:lstStyle/>
        <a:p>
          <a:endParaRPr lang="ru-RU"/>
        </a:p>
      </dgm:t>
    </dgm:pt>
    <dgm:pt modelId="{1F459C82-3D51-4D1D-B13A-85D85D91B3E0}">
      <dgm:prSet phldrT="[Текст]"/>
      <dgm:spPr/>
      <dgm:t>
        <a:bodyPr/>
        <a:lstStyle/>
        <a:p>
          <a:endParaRPr lang="ru-RU" dirty="0"/>
        </a:p>
      </dgm:t>
    </dgm:pt>
    <dgm:pt modelId="{E580A2C2-FF46-4D51-B1A4-641E26C036BE}" type="parTrans" cxnId="{CA6CE505-1987-438B-85B1-071E41D58A0B}">
      <dgm:prSet/>
      <dgm:spPr/>
      <dgm:t>
        <a:bodyPr/>
        <a:lstStyle/>
        <a:p>
          <a:endParaRPr lang="ru-RU"/>
        </a:p>
      </dgm:t>
    </dgm:pt>
    <dgm:pt modelId="{CBA0DFF5-A2AE-4E1F-B26B-638BDE73EBE8}" type="sibTrans" cxnId="{CA6CE505-1987-438B-85B1-071E41D58A0B}">
      <dgm:prSet/>
      <dgm:spPr/>
      <dgm:t>
        <a:bodyPr/>
        <a:lstStyle/>
        <a:p>
          <a:endParaRPr lang="ru-RU"/>
        </a:p>
      </dgm:t>
    </dgm:pt>
    <dgm:pt modelId="{7BBCF77E-78F9-41F3-BCA5-77CED35EF646}" type="pres">
      <dgm:prSet presAssocID="{0992A2FA-AB5D-46A0-B6D2-70E08F4699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6D74DA-06B2-4288-8568-7D6378022F4C}" type="pres">
      <dgm:prSet presAssocID="{DF77CD03-BF19-4497-BCFD-18DDE7BB9E12}" presName="compositeNode" presStyleCnt="0">
        <dgm:presLayoutVars>
          <dgm:bulletEnabled val="1"/>
        </dgm:presLayoutVars>
      </dgm:prSet>
      <dgm:spPr/>
    </dgm:pt>
    <dgm:pt modelId="{9CDECB24-99D0-4203-8C85-DD20256B2AE8}" type="pres">
      <dgm:prSet presAssocID="{DF77CD03-BF19-4497-BCFD-18DDE7BB9E12}" presName="bgRect" presStyleLbl="node1" presStyleIdx="0" presStyleCnt="2"/>
      <dgm:spPr/>
      <dgm:t>
        <a:bodyPr/>
        <a:lstStyle/>
        <a:p>
          <a:endParaRPr lang="ru-RU"/>
        </a:p>
      </dgm:t>
    </dgm:pt>
    <dgm:pt modelId="{BA3CBA3C-08D9-4A83-8FB6-37C0BFFBF0EB}" type="pres">
      <dgm:prSet presAssocID="{DF77CD03-BF19-4497-BCFD-18DDE7BB9E12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0B3A97-1292-4BD0-B95B-73854FE22AFF}" type="pres">
      <dgm:prSet presAssocID="{DF77CD03-BF19-4497-BCFD-18DDE7BB9E12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1230A1-0B30-4C40-87DB-91CA648297E2}" type="pres">
      <dgm:prSet presAssocID="{71D2DF35-C31E-4889-9785-4935FB496466}" presName="hSp" presStyleCnt="0"/>
      <dgm:spPr/>
    </dgm:pt>
    <dgm:pt modelId="{6C1C4452-BC98-4631-8356-FC8E89F832BE}" type="pres">
      <dgm:prSet presAssocID="{71D2DF35-C31E-4889-9785-4935FB496466}" presName="vProcSp" presStyleCnt="0"/>
      <dgm:spPr/>
    </dgm:pt>
    <dgm:pt modelId="{E3454775-D25C-4194-A752-2CFEFBCC39FB}" type="pres">
      <dgm:prSet presAssocID="{71D2DF35-C31E-4889-9785-4935FB496466}" presName="vSp1" presStyleCnt="0"/>
      <dgm:spPr/>
    </dgm:pt>
    <dgm:pt modelId="{CDF9E037-9486-489E-B2B5-3EA7D0A093BF}" type="pres">
      <dgm:prSet presAssocID="{71D2DF35-C31E-4889-9785-4935FB496466}" presName="simulatedConn" presStyleLbl="solidFgAcc1" presStyleIdx="0" presStyleCnt="1" custScaleX="116212" custScaleY="133379" custLinFactY="-139736" custLinFactNeighborX="-19622" custLinFactNeighborY="-200000"/>
      <dgm:spPr/>
    </dgm:pt>
    <dgm:pt modelId="{0F1A5ADC-752A-41DE-ACD5-5EBD4E22EBF9}" type="pres">
      <dgm:prSet presAssocID="{71D2DF35-C31E-4889-9785-4935FB496466}" presName="vSp2" presStyleCnt="0"/>
      <dgm:spPr/>
    </dgm:pt>
    <dgm:pt modelId="{0187B5F6-16BA-434D-8969-59A7D9659AED}" type="pres">
      <dgm:prSet presAssocID="{71D2DF35-C31E-4889-9785-4935FB496466}" presName="sibTrans" presStyleCnt="0"/>
      <dgm:spPr/>
    </dgm:pt>
    <dgm:pt modelId="{85656BB0-2063-42C9-BAC4-057826E4ABDC}" type="pres">
      <dgm:prSet presAssocID="{6D4DC95C-69AF-4925-BEE6-6E1B88582993}" presName="compositeNode" presStyleCnt="0">
        <dgm:presLayoutVars>
          <dgm:bulletEnabled val="1"/>
        </dgm:presLayoutVars>
      </dgm:prSet>
      <dgm:spPr/>
    </dgm:pt>
    <dgm:pt modelId="{EF799A02-0622-4C39-9B2B-01CF9F739DF9}" type="pres">
      <dgm:prSet presAssocID="{6D4DC95C-69AF-4925-BEE6-6E1B88582993}" presName="bgRect" presStyleLbl="node1" presStyleIdx="1" presStyleCnt="2"/>
      <dgm:spPr/>
      <dgm:t>
        <a:bodyPr/>
        <a:lstStyle/>
        <a:p>
          <a:endParaRPr lang="ru-RU"/>
        </a:p>
      </dgm:t>
    </dgm:pt>
    <dgm:pt modelId="{E84D11D2-2017-44A5-AC56-0E61D9306001}" type="pres">
      <dgm:prSet presAssocID="{6D4DC95C-69AF-4925-BEE6-6E1B88582993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BBABB4-7C40-4DF4-8B79-B09028D3A915}" type="pres">
      <dgm:prSet presAssocID="{6D4DC95C-69AF-4925-BEE6-6E1B88582993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646018-E7AB-487C-A2C1-7AE18A78953B}" type="presOf" srcId="{6D4DC95C-69AF-4925-BEE6-6E1B88582993}" destId="{E84D11D2-2017-44A5-AC56-0E61D9306001}" srcOrd="1" destOrd="0" presId="urn:microsoft.com/office/officeart/2005/8/layout/hProcess7"/>
    <dgm:cxn modelId="{66D43B53-E631-4E97-9B4B-AD19697023A8}" srcId="{DF77CD03-BF19-4497-BCFD-18DDE7BB9E12}" destId="{E552342B-CD08-4C69-9E2C-3F6D7CDF5232}" srcOrd="0" destOrd="0" parTransId="{BCE9BFF3-C465-498C-B0AA-EC2B162D341D}" sibTransId="{A8DA25D7-36AE-410E-9A49-BBE64449DD91}"/>
    <dgm:cxn modelId="{57DEDB39-5E12-4338-AB5B-1CA5AF86C3D8}" type="presOf" srcId="{1F459C82-3D51-4D1D-B13A-85D85D91B3E0}" destId="{58BBABB4-7C40-4DF4-8B79-B09028D3A915}" srcOrd="0" destOrd="0" presId="urn:microsoft.com/office/officeart/2005/8/layout/hProcess7"/>
    <dgm:cxn modelId="{C4DBB488-CE5D-42A7-B940-0EC3B6F87382}" type="presOf" srcId="{6D4DC95C-69AF-4925-BEE6-6E1B88582993}" destId="{EF799A02-0622-4C39-9B2B-01CF9F739DF9}" srcOrd="0" destOrd="0" presId="urn:microsoft.com/office/officeart/2005/8/layout/hProcess7"/>
    <dgm:cxn modelId="{B2713E72-9977-40C6-9129-A766F0A60D61}" srcId="{0992A2FA-AB5D-46A0-B6D2-70E08F4699E1}" destId="{6D4DC95C-69AF-4925-BEE6-6E1B88582993}" srcOrd="1" destOrd="0" parTransId="{543FCFC4-7D0C-420C-806C-D8E6F13992C6}" sibTransId="{8DFF3272-DFDB-4CE2-A498-16F1B9DD52BD}"/>
    <dgm:cxn modelId="{7D47CDBC-F800-4012-84F9-E33DA94ABAC0}" type="presOf" srcId="{0992A2FA-AB5D-46A0-B6D2-70E08F4699E1}" destId="{7BBCF77E-78F9-41F3-BCA5-77CED35EF646}" srcOrd="0" destOrd="0" presId="urn:microsoft.com/office/officeart/2005/8/layout/hProcess7"/>
    <dgm:cxn modelId="{CA6CE505-1987-438B-85B1-071E41D58A0B}" srcId="{6D4DC95C-69AF-4925-BEE6-6E1B88582993}" destId="{1F459C82-3D51-4D1D-B13A-85D85D91B3E0}" srcOrd="0" destOrd="0" parTransId="{E580A2C2-FF46-4D51-B1A4-641E26C036BE}" sibTransId="{CBA0DFF5-A2AE-4E1F-B26B-638BDE73EBE8}"/>
    <dgm:cxn modelId="{5CCA4D21-AF47-4615-A3C2-EF34FC19C1B4}" type="presOf" srcId="{DF77CD03-BF19-4497-BCFD-18DDE7BB9E12}" destId="{BA3CBA3C-08D9-4A83-8FB6-37C0BFFBF0EB}" srcOrd="1" destOrd="0" presId="urn:microsoft.com/office/officeart/2005/8/layout/hProcess7"/>
    <dgm:cxn modelId="{F0350ACD-D9DD-465C-AF47-47CECEDC5AEA}" srcId="{0992A2FA-AB5D-46A0-B6D2-70E08F4699E1}" destId="{DF77CD03-BF19-4497-BCFD-18DDE7BB9E12}" srcOrd="0" destOrd="0" parTransId="{1DB1353C-E2B1-49C2-B045-A86BDD0D8576}" sibTransId="{71D2DF35-C31E-4889-9785-4935FB496466}"/>
    <dgm:cxn modelId="{B23FB370-2D34-4569-9FEB-C936AB46D80E}" type="presOf" srcId="{E552342B-CD08-4C69-9E2C-3F6D7CDF5232}" destId="{190B3A97-1292-4BD0-B95B-73854FE22AFF}" srcOrd="0" destOrd="0" presId="urn:microsoft.com/office/officeart/2005/8/layout/hProcess7"/>
    <dgm:cxn modelId="{D8BBA49D-26F9-47BA-B01B-2329155C662A}" type="presOf" srcId="{DF77CD03-BF19-4497-BCFD-18DDE7BB9E12}" destId="{9CDECB24-99D0-4203-8C85-DD20256B2AE8}" srcOrd="0" destOrd="0" presId="urn:microsoft.com/office/officeart/2005/8/layout/hProcess7"/>
    <dgm:cxn modelId="{9CD19120-1597-49BF-8341-4D3E4A2C5A58}" type="presParOf" srcId="{7BBCF77E-78F9-41F3-BCA5-77CED35EF646}" destId="{BA6D74DA-06B2-4288-8568-7D6378022F4C}" srcOrd="0" destOrd="0" presId="urn:microsoft.com/office/officeart/2005/8/layout/hProcess7"/>
    <dgm:cxn modelId="{01719E6C-70DB-4F78-90AE-70882C071085}" type="presParOf" srcId="{BA6D74DA-06B2-4288-8568-7D6378022F4C}" destId="{9CDECB24-99D0-4203-8C85-DD20256B2AE8}" srcOrd="0" destOrd="0" presId="urn:microsoft.com/office/officeart/2005/8/layout/hProcess7"/>
    <dgm:cxn modelId="{EB8FB18E-0814-4BD7-A568-612B3C677BE2}" type="presParOf" srcId="{BA6D74DA-06B2-4288-8568-7D6378022F4C}" destId="{BA3CBA3C-08D9-4A83-8FB6-37C0BFFBF0EB}" srcOrd="1" destOrd="0" presId="urn:microsoft.com/office/officeart/2005/8/layout/hProcess7"/>
    <dgm:cxn modelId="{E77BCCC7-F10D-45CF-BFF4-5873723D6953}" type="presParOf" srcId="{BA6D74DA-06B2-4288-8568-7D6378022F4C}" destId="{190B3A97-1292-4BD0-B95B-73854FE22AFF}" srcOrd="2" destOrd="0" presId="urn:microsoft.com/office/officeart/2005/8/layout/hProcess7"/>
    <dgm:cxn modelId="{0516E1F2-1474-4948-8FDA-6AAF7AA1516B}" type="presParOf" srcId="{7BBCF77E-78F9-41F3-BCA5-77CED35EF646}" destId="{DB1230A1-0B30-4C40-87DB-91CA648297E2}" srcOrd="1" destOrd="0" presId="urn:microsoft.com/office/officeart/2005/8/layout/hProcess7"/>
    <dgm:cxn modelId="{BDB3AC90-391A-4567-A119-BC096941B287}" type="presParOf" srcId="{7BBCF77E-78F9-41F3-BCA5-77CED35EF646}" destId="{6C1C4452-BC98-4631-8356-FC8E89F832BE}" srcOrd="2" destOrd="0" presId="urn:microsoft.com/office/officeart/2005/8/layout/hProcess7"/>
    <dgm:cxn modelId="{2599CE2B-AB27-4B5C-9104-6EFBDD8ABF0A}" type="presParOf" srcId="{6C1C4452-BC98-4631-8356-FC8E89F832BE}" destId="{E3454775-D25C-4194-A752-2CFEFBCC39FB}" srcOrd="0" destOrd="0" presId="urn:microsoft.com/office/officeart/2005/8/layout/hProcess7"/>
    <dgm:cxn modelId="{85FE1865-9369-4726-A2B0-AFA5D1439B04}" type="presParOf" srcId="{6C1C4452-BC98-4631-8356-FC8E89F832BE}" destId="{CDF9E037-9486-489E-B2B5-3EA7D0A093BF}" srcOrd="1" destOrd="0" presId="urn:microsoft.com/office/officeart/2005/8/layout/hProcess7"/>
    <dgm:cxn modelId="{84810A20-E4CC-4809-84EC-4BD52336910E}" type="presParOf" srcId="{6C1C4452-BC98-4631-8356-FC8E89F832BE}" destId="{0F1A5ADC-752A-41DE-ACD5-5EBD4E22EBF9}" srcOrd="2" destOrd="0" presId="urn:microsoft.com/office/officeart/2005/8/layout/hProcess7"/>
    <dgm:cxn modelId="{FB2478D8-AA9B-4FC7-B2E9-2D13559C8C2A}" type="presParOf" srcId="{7BBCF77E-78F9-41F3-BCA5-77CED35EF646}" destId="{0187B5F6-16BA-434D-8969-59A7D9659AED}" srcOrd="3" destOrd="0" presId="urn:microsoft.com/office/officeart/2005/8/layout/hProcess7"/>
    <dgm:cxn modelId="{40215F4E-282B-4AA1-B2B1-AEEA379CEAEE}" type="presParOf" srcId="{7BBCF77E-78F9-41F3-BCA5-77CED35EF646}" destId="{85656BB0-2063-42C9-BAC4-057826E4ABDC}" srcOrd="4" destOrd="0" presId="urn:microsoft.com/office/officeart/2005/8/layout/hProcess7"/>
    <dgm:cxn modelId="{9A2C5C28-0E77-4FFB-AE2E-10CB129DCB52}" type="presParOf" srcId="{85656BB0-2063-42C9-BAC4-057826E4ABDC}" destId="{EF799A02-0622-4C39-9B2B-01CF9F739DF9}" srcOrd="0" destOrd="0" presId="urn:microsoft.com/office/officeart/2005/8/layout/hProcess7"/>
    <dgm:cxn modelId="{1A06239F-C8C2-42E2-BF79-F42618ADD3F5}" type="presParOf" srcId="{85656BB0-2063-42C9-BAC4-057826E4ABDC}" destId="{E84D11D2-2017-44A5-AC56-0E61D9306001}" srcOrd="1" destOrd="0" presId="urn:microsoft.com/office/officeart/2005/8/layout/hProcess7"/>
    <dgm:cxn modelId="{259D5EB6-9831-4A5A-9DAF-F6BCFC21B22F}" type="presParOf" srcId="{85656BB0-2063-42C9-BAC4-057826E4ABDC}" destId="{58BBABB4-7C40-4DF4-8B79-B09028D3A915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E7D5D0-228F-4D81-AA64-AADCA73A2BB5}" type="doc">
      <dgm:prSet loTypeId="urn:microsoft.com/office/officeart/2005/8/layout/matrix1" loCatId="matrix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B89696B2-2ADD-440F-9334-5A743112893C}">
      <dgm:prSet phldrT="[Текст]"/>
      <dgm:spPr/>
      <dgm:t>
        <a:bodyPr/>
        <a:lstStyle/>
        <a:p>
          <a:endParaRPr lang="ru-RU" dirty="0"/>
        </a:p>
      </dgm:t>
    </dgm:pt>
    <dgm:pt modelId="{48B9CBC9-BCEE-44A7-A6F4-FCC29D1112F9}" type="parTrans" cxnId="{8574D80D-B64E-4CEF-93F7-07ED1465319C}">
      <dgm:prSet/>
      <dgm:spPr/>
      <dgm:t>
        <a:bodyPr/>
        <a:lstStyle/>
        <a:p>
          <a:endParaRPr lang="ru-RU"/>
        </a:p>
      </dgm:t>
    </dgm:pt>
    <dgm:pt modelId="{4B524A08-58D1-490A-B5CF-75664A69CF19}" type="sibTrans" cxnId="{8574D80D-B64E-4CEF-93F7-07ED1465319C}">
      <dgm:prSet/>
      <dgm:spPr/>
      <dgm:t>
        <a:bodyPr/>
        <a:lstStyle/>
        <a:p>
          <a:endParaRPr lang="ru-RU"/>
        </a:p>
      </dgm:t>
    </dgm:pt>
    <dgm:pt modelId="{FD74A9D8-0E7D-43E1-9468-B27505608087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70CAB79D-D5E7-4DD9-A416-E3E31670A9FC}" type="parTrans" cxnId="{5062FDCF-C673-457F-964D-9760461E74CE}">
      <dgm:prSet/>
      <dgm:spPr/>
      <dgm:t>
        <a:bodyPr/>
        <a:lstStyle/>
        <a:p>
          <a:endParaRPr lang="ru-RU"/>
        </a:p>
      </dgm:t>
    </dgm:pt>
    <dgm:pt modelId="{ECCB0CA8-661D-4872-931D-A62E4949B525}" type="sibTrans" cxnId="{5062FDCF-C673-457F-964D-9760461E74CE}">
      <dgm:prSet/>
      <dgm:spPr/>
      <dgm:t>
        <a:bodyPr/>
        <a:lstStyle/>
        <a:p>
          <a:endParaRPr lang="ru-RU"/>
        </a:p>
      </dgm:t>
    </dgm:pt>
    <dgm:pt modelId="{F6AAE481-8CC9-4EDC-8CB5-942A5AB5B024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49744383-38E7-471B-8E83-ED0B43D43919}" type="parTrans" cxnId="{1659A376-6D71-4CFA-BD75-2ADF650E5431}">
      <dgm:prSet/>
      <dgm:spPr/>
      <dgm:t>
        <a:bodyPr/>
        <a:lstStyle/>
        <a:p>
          <a:endParaRPr lang="ru-RU"/>
        </a:p>
      </dgm:t>
    </dgm:pt>
    <dgm:pt modelId="{56A02DC3-9287-4E9E-9F31-52D767CE3DD9}" type="sibTrans" cxnId="{1659A376-6D71-4CFA-BD75-2ADF650E5431}">
      <dgm:prSet/>
      <dgm:spPr/>
      <dgm:t>
        <a:bodyPr/>
        <a:lstStyle/>
        <a:p>
          <a:endParaRPr lang="ru-RU"/>
        </a:p>
      </dgm:t>
    </dgm:pt>
    <dgm:pt modelId="{779B8984-9600-492C-B62B-3FAA70E8488A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7AD96851-F47B-466A-97A9-2160B49E6404}" type="parTrans" cxnId="{D5826D96-8F1F-44EF-843F-F34EEF71527A}">
      <dgm:prSet/>
      <dgm:spPr/>
      <dgm:t>
        <a:bodyPr/>
        <a:lstStyle/>
        <a:p>
          <a:endParaRPr lang="ru-RU"/>
        </a:p>
      </dgm:t>
    </dgm:pt>
    <dgm:pt modelId="{9E6BB6F0-2D4F-446B-A9CC-9C816E3813EA}" type="sibTrans" cxnId="{D5826D96-8F1F-44EF-843F-F34EEF71527A}">
      <dgm:prSet/>
      <dgm:spPr/>
      <dgm:t>
        <a:bodyPr/>
        <a:lstStyle/>
        <a:p>
          <a:endParaRPr lang="ru-RU"/>
        </a:p>
      </dgm:t>
    </dgm:pt>
    <dgm:pt modelId="{2E1D2A41-3851-417B-B751-CD6C80CF4B97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FDED3AE6-B6F6-4933-9BBD-3B7D95424B1A}" type="parTrans" cxnId="{62AC14D8-1150-47FB-B9A2-2D88545EE57A}">
      <dgm:prSet/>
      <dgm:spPr/>
      <dgm:t>
        <a:bodyPr/>
        <a:lstStyle/>
        <a:p>
          <a:endParaRPr lang="ru-RU"/>
        </a:p>
      </dgm:t>
    </dgm:pt>
    <dgm:pt modelId="{FCE098FD-AAE5-498A-8F6F-8976AA2532B6}" type="sibTrans" cxnId="{62AC14D8-1150-47FB-B9A2-2D88545EE57A}">
      <dgm:prSet/>
      <dgm:spPr/>
      <dgm:t>
        <a:bodyPr/>
        <a:lstStyle/>
        <a:p>
          <a:endParaRPr lang="ru-RU"/>
        </a:p>
      </dgm:t>
    </dgm:pt>
    <dgm:pt modelId="{14AC7531-8B2C-4FC8-8E0B-7DC84F510F8F}" type="pres">
      <dgm:prSet presAssocID="{A5E7D5D0-228F-4D81-AA64-AADCA73A2BB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9065C6-4E8D-424F-B959-A07073A3C1DC}" type="pres">
      <dgm:prSet presAssocID="{A5E7D5D0-228F-4D81-AA64-AADCA73A2BB5}" presName="matrix" presStyleCnt="0"/>
      <dgm:spPr/>
    </dgm:pt>
    <dgm:pt modelId="{96A1343E-7A31-4A6B-AFD8-1BEA95399BB5}" type="pres">
      <dgm:prSet presAssocID="{A5E7D5D0-228F-4D81-AA64-AADCA73A2BB5}" presName="tile1" presStyleLbl="node1" presStyleIdx="0" presStyleCnt="4"/>
      <dgm:spPr/>
      <dgm:t>
        <a:bodyPr/>
        <a:lstStyle/>
        <a:p>
          <a:endParaRPr lang="ru-RU"/>
        </a:p>
      </dgm:t>
    </dgm:pt>
    <dgm:pt modelId="{C67F979D-D2A1-49BF-B0E8-EC19A8C4C555}" type="pres">
      <dgm:prSet presAssocID="{A5E7D5D0-228F-4D81-AA64-AADCA73A2BB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E9D8D-5559-49BA-A946-966146005FD4}" type="pres">
      <dgm:prSet presAssocID="{A5E7D5D0-228F-4D81-AA64-AADCA73A2BB5}" presName="tile2" presStyleLbl="node1" presStyleIdx="1" presStyleCnt="4"/>
      <dgm:spPr/>
      <dgm:t>
        <a:bodyPr/>
        <a:lstStyle/>
        <a:p>
          <a:endParaRPr lang="ru-RU"/>
        </a:p>
      </dgm:t>
    </dgm:pt>
    <dgm:pt modelId="{2F307624-6356-4CB8-974E-A8EF9C506272}" type="pres">
      <dgm:prSet presAssocID="{A5E7D5D0-228F-4D81-AA64-AADCA73A2BB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91A819-540A-41C7-821F-23B75B72BE45}" type="pres">
      <dgm:prSet presAssocID="{A5E7D5D0-228F-4D81-AA64-AADCA73A2BB5}" presName="tile3" presStyleLbl="node1" presStyleIdx="2" presStyleCnt="4"/>
      <dgm:spPr/>
      <dgm:t>
        <a:bodyPr/>
        <a:lstStyle/>
        <a:p>
          <a:endParaRPr lang="ru-RU"/>
        </a:p>
      </dgm:t>
    </dgm:pt>
    <dgm:pt modelId="{FB794662-12A5-40CC-91E6-58305416471A}" type="pres">
      <dgm:prSet presAssocID="{A5E7D5D0-228F-4D81-AA64-AADCA73A2BB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A0D74-0DEF-410D-89CA-7443A8C52F5A}" type="pres">
      <dgm:prSet presAssocID="{A5E7D5D0-228F-4D81-AA64-AADCA73A2BB5}" presName="tile4" presStyleLbl="node1" presStyleIdx="3" presStyleCnt="4"/>
      <dgm:spPr/>
      <dgm:t>
        <a:bodyPr/>
        <a:lstStyle/>
        <a:p>
          <a:endParaRPr lang="ru-RU"/>
        </a:p>
      </dgm:t>
    </dgm:pt>
    <dgm:pt modelId="{EA58E6E5-E7F1-473A-A066-8CB2C6607A08}" type="pres">
      <dgm:prSet presAssocID="{A5E7D5D0-228F-4D81-AA64-AADCA73A2BB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48DBC1-2649-440F-A468-57F4081C1D99}" type="pres">
      <dgm:prSet presAssocID="{A5E7D5D0-228F-4D81-AA64-AADCA73A2BB5}" presName="centerTile" presStyleLbl="fgShp" presStyleIdx="0" presStyleCnt="1" custScaleX="5787" custScaleY="2358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5062FDCF-C673-457F-964D-9760461E74CE}" srcId="{B89696B2-2ADD-440F-9334-5A743112893C}" destId="{FD74A9D8-0E7D-43E1-9468-B27505608087}" srcOrd="0" destOrd="0" parTransId="{70CAB79D-D5E7-4DD9-A416-E3E31670A9FC}" sibTransId="{ECCB0CA8-661D-4872-931D-A62E4949B525}"/>
    <dgm:cxn modelId="{E380ED63-0212-4B6D-973B-3AF519F1C29B}" type="presOf" srcId="{779B8984-9600-492C-B62B-3FAA70E8488A}" destId="{FB794662-12A5-40CC-91E6-58305416471A}" srcOrd="1" destOrd="0" presId="urn:microsoft.com/office/officeart/2005/8/layout/matrix1"/>
    <dgm:cxn modelId="{D08C0B1D-49E0-4FE1-A9D3-68DA24A7FEFD}" type="presOf" srcId="{2E1D2A41-3851-417B-B751-CD6C80CF4B97}" destId="{EA58E6E5-E7F1-473A-A066-8CB2C6607A08}" srcOrd="1" destOrd="0" presId="urn:microsoft.com/office/officeart/2005/8/layout/matrix1"/>
    <dgm:cxn modelId="{F2F63FD6-75E7-4FD5-AF48-E6DE2C2D2D7A}" type="presOf" srcId="{FD74A9D8-0E7D-43E1-9468-B27505608087}" destId="{C67F979D-D2A1-49BF-B0E8-EC19A8C4C555}" srcOrd="1" destOrd="0" presId="urn:microsoft.com/office/officeart/2005/8/layout/matrix1"/>
    <dgm:cxn modelId="{3F58A3D0-9193-4DC4-BFF7-9CD5F9EB366A}" type="presOf" srcId="{2E1D2A41-3851-417B-B751-CD6C80CF4B97}" destId="{0D5A0D74-0DEF-410D-89CA-7443A8C52F5A}" srcOrd="0" destOrd="0" presId="urn:microsoft.com/office/officeart/2005/8/layout/matrix1"/>
    <dgm:cxn modelId="{A41BBD5C-26BA-472C-8656-943176A0677F}" type="presOf" srcId="{779B8984-9600-492C-B62B-3FAA70E8488A}" destId="{5991A819-540A-41C7-821F-23B75B72BE45}" srcOrd="0" destOrd="0" presId="urn:microsoft.com/office/officeart/2005/8/layout/matrix1"/>
    <dgm:cxn modelId="{1659A376-6D71-4CFA-BD75-2ADF650E5431}" srcId="{B89696B2-2ADD-440F-9334-5A743112893C}" destId="{F6AAE481-8CC9-4EDC-8CB5-942A5AB5B024}" srcOrd="1" destOrd="0" parTransId="{49744383-38E7-471B-8E83-ED0B43D43919}" sibTransId="{56A02DC3-9287-4E9E-9F31-52D767CE3DD9}"/>
    <dgm:cxn modelId="{7A800560-1645-430C-832F-DB864F62FA3B}" type="presOf" srcId="{A5E7D5D0-228F-4D81-AA64-AADCA73A2BB5}" destId="{14AC7531-8B2C-4FC8-8E0B-7DC84F510F8F}" srcOrd="0" destOrd="0" presId="urn:microsoft.com/office/officeart/2005/8/layout/matrix1"/>
    <dgm:cxn modelId="{022FC1F3-1E0D-4C3C-9135-0913539BB692}" type="presOf" srcId="{F6AAE481-8CC9-4EDC-8CB5-942A5AB5B024}" destId="{2F307624-6356-4CB8-974E-A8EF9C506272}" srcOrd="1" destOrd="0" presId="urn:microsoft.com/office/officeart/2005/8/layout/matrix1"/>
    <dgm:cxn modelId="{AA383D1A-7013-46C0-90CF-BF70D4F3C6BE}" type="presOf" srcId="{F6AAE481-8CC9-4EDC-8CB5-942A5AB5B024}" destId="{04EE9D8D-5559-49BA-A946-966146005FD4}" srcOrd="0" destOrd="0" presId="urn:microsoft.com/office/officeart/2005/8/layout/matrix1"/>
    <dgm:cxn modelId="{D5826D96-8F1F-44EF-843F-F34EEF71527A}" srcId="{B89696B2-2ADD-440F-9334-5A743112893C}" destId="{779B8984-9600-492C-B62B-3FAA70E8488A}" srcOrd="2" destOrd="0" parTransId="{7AD96851-F47B-466A-97A9-2160B49E6404}" sibTransId="{9E6BB6F0-2D4F-446B-A9CC-9C816E3813EA}"/>
    <dgm:cxn modelId="{61304546-66F2-4288-88F6-781BB4678CA0}" type="presOf" srcId="{B89696B2-2ADD-440F-9334-5A743112893C}" destId="{4548DBC1-2649-440F-A468-57F4081C1D99}" srcOrd="0" destOrd="0" presId="urn:microsoft.com/office/officeart/2005/8/layout/matrix1"/>
    <dgm:cxn modelId="{8574D80D-B64E-4CEF-93F7-07ED1465319C}" srcId="{A5E7D5D0-228F-4D81-AA64-AADCA73A2BB5}" destId="{B89696B2-2ADD-440F-9334-5A743112893C}" srcOrd="0" destOrd="0" parTransId="{48B9CBC9-BCEE-44A7-A6F4-FCC29D1112F9}" sibTransId="{4B524A08-58D1-490A-B5CF-75664A69CF19}"/>
    <dgm:cxn modelId="{D0F69680-2306-4401-AD1E-B871FD64A6C4}" type="presOf" srcId="{FD74A9D8-0E7D-43E1-9468-B27505608087}" destId="{96A1343E-7A31-4A6B-AFD8-1BEA95399BB5}" srcOrd="0" destOrd="0" presId="urn:microsoft.com/office/officeart/2005/8/layout/matrix1"/>
    <dgm:cxn modelId="{62AC14D8-1150-47FB-B9A2-2D88545EE57A}" srcId="{B89696B2-2ADD-440F-9334-5A743112893C}" destId="{2E1D2A41-3851-417B-B751-CD6C80CF4B97}" srcOrd="3" destOrd="0" parTransId="{FDED3AE6-B6F6-4933-9BBD-3B7D95424B1A}" sibTransId="{FCE098FD-AAE5-498A-8F6F-8976AA2532B6}"/>
    <dgm:cxn modelId="{2E2CFA36-7C6A-4345-8317-9C06CED287AD}" type="presParOf" srcId="{14AC7531-8B2C-4FC8-8E0B-7DC84F510F8F}" destId="{259065C6-4E8D-424F-B959-A07073A3C1DC}" srcOrd="0" destOrd="0" presId="urn:microsoft.com/office/officeart/2005/8/layout/matrix1"/>
    <dgm:cxn modelId="{9BBC6E02-E754-44A0-99D8-B02DC1105B93}" type="presParOf" srcId="{259065C6-4E8D-424F-B959-A07073A3C1DC}" destId="{96A1343E-7A31-4A6B-AFD8-1BEA95399BB5}" srcOrd="0" destOrd="0" presId="urn:microsoft.com/office/officeart/2005/8/layout/matrix1"/>
    <dgm:cxn modelId="{2AFE8AFF-63BE-4A72-BFAB-7A8FEF3138AE}" type="presParOf" srcId="{259065C6-4E8D-424F-B959-A07073A3C1DC}" destId="{C67F979D-D2A1-49BF-B0E8-EC19A8C4C555}" srcOrd="1" destOrd="0" presId="urn:microsoft.com/office/officeart/2005/8/layout/matrix1"/>
    <dgm:cxn modelId="{45BC9862-21BD-41FB-8130-996C17ED693D}" type="presParOf" srcId="{259065C6-4E8D-424F-B959-A07073A3C1DC}" destId="{04EE9D8D-5559-49BA-A946-966146005FD4}" srcOrd="2" destOrd="0" presId="urn:microsoft.com/office/officeart/2005/8/layout/matrix1"/>
    <dgm:cxn modelId="{57FA7C3E-9B71-478C-91F8-4D395E77CAEC}" type="presParOf" srcId="{259065C6-4E8D-424F-B959-A07073A3C1DC}" destId="{2F307624-6356-4CB8-974E-A8EF9C506272}" srcOrd="3" destOrd="0" presId="urn:microsoft.com/office/officeart/2005/8/layout/matrix1"/>
    <dgm:cxn modelId="{477E3FA7-7E48-451F-8393-8167268F5E69}" type="presParOf" srcId="{259065C6-4E8D-424F-B959-A07073A3C1DC}" destId="{5991A819-540A-41C7-821F-23B75B72BE45}" srcOrd="4" destOrd="0" presId="urn:microsoft.com/office/officeart/2005/8/layout/matrix1"/>
    <dgm:cxn modelId="{62C815BB-804D-43AF-BEF0-D3AE74DD7618}" type="presParOf" srcId="{259065C6-4E8D-424F-B959-A07073A3C1DC}" destId="{FB794662-12A5-40CC-91E6-58305416471A}" srcOrd="5" destOrd="0" presId="urn:microsoft.com/office/officeart/2005/8/layout/matrix1"/>
    <dgm:cxn modelId="{C43F30FE-8DAD-4D3D-8AE5-119085E45DCF}" type="presParOf" srcId="{259065C6-4E8D-424F-B959-A07073A3C1DC}" destId="{0D5A0D74-0DEF-410D-89CA-7443A8C52F5A}" srcOrd="6" destOrd="0" presId="urn:microsoft.com/office/officeart/2005/8/layout/matrix1"/>
    <dgm:cxn modelId="{177CC8F7-9C5A-453B-B838-10FB48482199}" type="presParOf" srcId="{259065C6-4E8D-424F-B959-A07073A3C1DC}" destId="{EA58E6E5-E7F1-473A-A066-8CB2C6607A08}" srcOrd="7" destOrd="0" presId="urn:microsoft.com/office/officeart/2005/8/layout/matrix1"/>
    <dgm:cxn modelId="{28882D56-00A1-45E8-99C7-17D8932B9221}" type="presParOf" srcId="{14AC7531-8B2C-4FC8-8E0B-7DC84F510F8F}" destId="{4548DBC1-2649-440F-A468-57F4081C1D9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706780-200D-47DD-99ED-5CA74F7822E6}" type="doc">
      <dgm:prSet loTypeId="urn:microsoft.com/office/officeart/2005/8/layout/hProcess7" loCatId="list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7940298F-73FD-423A-9CBE-480B0184E573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54858F4E-CC53-47BC-8193-0CFA767BFA05}" type="parTrans" cxnId="{9194060A-3D80-4204-BE66-310FBCA997AF}">
      <dgm:prSet/>
      <dgm:spPr/>
      <dgm:t>
        <a:bodyPr/>
        <a:lstStyle/>
        <a:p>
          <a:endParaRPr lang="ru-RU"/>
        </a:p>
      </dgm:t>
    </dgm:pt>
    <dgm:pt modelId="{44E697A4-6801-4D28-9C2E-30A3ADBC78F8}" type="sibTrans" cxnId="{9194060A-3D80-4204-BE66-310FBCA997AF}">
      <dgm:prSet/>
      <dgm:spPr/>
      <dgm:t>
        <a:bodyPr/>
        <a:lstStyle/>
        <a:p>
          <a:endParaRPr lang="ru-RU"/>
        </a:p>
      </dgm:t>
    </dgm:pt>
    <dgm:pt modelId="{F84BE44F-65E0-45BC-8B72-97B424F38189}">
      <dgm:prSet phldrT="[Текст]"/>
      <dgm:spPr/>
      <dgm:t>
        <a:bodyPr/>
        <a:lstStyle/>
        <a:p>
          <a:endParaRPr lang="ru-RU" dirty="0"/>
        </a:p>
      </dgm:t>
    </dgm:pt>
    <dgm:pt modelId="{B0FF4948-59A9-4A8D-9431-9C09ACEB92B9}" type="parTrans" cxnId="{DF36C0EF-AAAC-4122-8B34-FB2FB230B7F4}">
      <dgm:prSet/>
      <dgm:spPr/>
      <dgm:t>
        <a:bodyPr/>
        <a:lstStyle/>
        <a:p>
          <a:endParaRPr lang="ru-RU"/>
        </a:p>
      </dgm:t>
    </dgm:pt>
    <dgm:pt modelId="{1241F593-CACD-4F2E-A9B7-C8960914FA91}" type="sibTrans" cxnId="{DF36C0EF-AAAC-4122-8B34-FB2FB230B7F4}">
      <dgm:prSet/>
      <dgm:spPr/>
      <dgm:t>
        <a:bodyPr/>
        <a:lstStyle/>
        <a:p>
          <a:endParaRPr lang="ru-RU"/>
        </a:p>
      </dgm:t>
    </dgm:pt>
    <dgm:pt modelId="{400891EB-3C2D-441F-BCDF-2CDB6A93DC87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46FF677B-02D4-4735-A2B0-284AAD3FEA3C}" type="parTrans" cxnId="{CAC06C1E-1391-4328-A1B3-FB681AF6D670}">
      <dgm:prSet/>
      <dgm:spPr/>
      <dgm:t>
        <a:bodyPr/>
        <a:lstStyle/>
        <a:p>
          <a:endParaRPr lang="ru-RU"/>
        </a:p>
      </dgm:t>
    </dgm:pt>
    <dgm:pt modelId="{45AAB747-FF0C-46B6-924B-511176FE9F4D}" type="sibTrans" cxnId="{CAC06C1E-1391-4328-A1B3-FB681AF6D670}">
      <dgm:prSet/>
      <dgm:spPr/>
      <dgm:t>
        <a:bodyPr/>
        <a:lstStyle/>
        <a:p>
          <a:endParaRPr lang="ru-RU"/>
        </a:p>
      </dgm:t>
    </dgm:pt>
    <dgm:pt modelId="{DBED6D5D-97BE-459C-8942-346DF699D074}">
      <dgm:prSet phldrT="[Текст]"/>
      <dgm:spPr/>
      <dgm:t>
        <a:bodyPr/>
        <a:lstStyle/>
        <a:p>
          <a:endParaRPr lang="ru-RU" dirty="0"/>
        </a:p>
      </dgm:t>
    </dgm:pt>
    <dgm:pt modelId="{A4C53444-CA0A-4D81-8219-A15979A959EA}" type="parTrans" cxnId="{9DB50DDE-BFF1-4345-843E-53E526904B5C}">
      <dgm:prSet/>
      <dgm:spPr/>
      <dgm:t>
        <a:bodyPr/>
        <a:lstStyle/>
        <a:p>
          <a:endParaRPr lang="ru-RU"/>
        </a:p>
      </dgm:t>
    </dgm:pt>
    <dgm:pt modelId="{4EE01508-7070-45E0-8DD2-44144B66977A}" type="sibTrans" cxnId="{9DB50DDE-BFF1-4345-843E-53E526904B5C}">
      <dgm:prSet/>
      <dgm:spPr/>
      <dgm:t>
        <a:bodyPr/>
        <a:lstStyle/>
        <a:p>
          <a:endParaRPr lang="ru-RU"/>
        </a:p>
      </dgm:t>
    </dgm:pt>
    <dgm:pt modelId="{113F0B40-D0CB-4396-AE3D-E478AB8FDBA6}" type="pres">
      <dgm:prSet presAssocID="{2E706780-200D-47DD-99ED-5CA74F7822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F603AA-5F09-419B-8589-EB3A64E049C1}" type="pres">
      <dgm:prSet presAssocID="{7940298F-73FD-423A-9CBE-480B0184E573}" presName="compositeNode" presStyleCnt="0">
        <dgm:presLayoutVars>
          <dgm:bulletEnabled val="1"/>
        </dgm:presLayoutVars>
      </dgm:prSet>
      <dgm:spPr/>
    </dgm:pt>
    <dgm:pt modelId="{B7D29BD7-1110-48BA-A7E1-2833B5A695EA}" type="pres">
      <dgm:prSet presAssocID="{7940298F-73FD-423A-9CBE-480B0184E573}" presName="bgRect" presStyleLbl="node1" presStyleIdx="0" presStyleCnt="2" custLinFactNeighborX="-39" custLinFactNeighborY="-1027"/>
      <dgm:spPr/>
      <dgm:t>
        <a:bodyPr/>
        <a:lstStyle/>
        <a:p>
          <a:endParaRPr lang="ru-RU"/>
        </a:p>
      </dgm:t>
    </dgm:pt>
    <dgm:pt modelId="{FEBE2A24-CDA2-4663-95A3-FDA1379AA256}" type="pres">
      <dgm:prSet presAssocID="{7940298F-73FD-423A-9CBE-480B0184E573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44E4B-43BF-4AC1-8E72-FE57B291E90B}" type="pres">
      <dgm:prSet presAssocID="{7940298F-73FD-423A-9CBE-480B0184E573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BDF269-373E-40CA-BF22-3044E3CD34DE}" type="pres">
      <dgm:prSet presAssocID="{44E697A4-6801-4D28-9C2E-30A3ADBC78F8}" presName="hSp" presStyleCnt="0"/>
      <dgm:spPr/>
    </dgm:pt>
    <dgm:pt modelId="{88FF16A9-59F7-4338-BC7F-10D0A795640C}" type="pres">
      <dgm:prSet presAssocID="{44E697A4-6801-4D28-9C2E-30A3ADBC78F8}" presName="vProcSp" presStyleCnt="0"/>
      <dgm:spPr/>
    </dgm:pt>
    <dgm:pt modelId="{13C7A76C-BD6F-40F7-8796-57D126854D5B}" type="pres">
      <dgm:prSet presAssocID="{44E697A4-6801-4D28-9C2E-30A3ADBC78F8}" presName="vSp1" presStyleCnt="0"/>
      <dgm:spPr/>
    </dgm:pt>
    <dgm:pt modelId="{35559972-5317-4D0C-AEAE-C871F13C1CE6}" type="pres">
      <dgm:prSet presAssocID="{44E697A4-6801-4D28-9C2E-30A3ADBC78F8}" presName="simulatedConn" presStyleLbl="solidFgAcc1" presStyleIdx="0" presStyleCnt="1" custFlipVert="1" custFlipHor="1" custScaleX="8794" custScaleY="12500"/>
      <dgm:spPr/>
    </dgm:pt>
    <dgm:pt modelId="{9EDC3F9B-05C9-485E-B608-837A5C51D472}" type="pres">
      <dgm:prSet presAssocID="{44E697A4-6801-4D28-9C2E-30A3ADBC78F8}" presName="vSp2" presStyleCnt="0"/>
      <dgm:spPr/>
    </dgm:pt>
    <dgm:pt modelId="{A6C6280A-DA56-4BBC-A544-047ED4F9DFB8}" type="pres">
      <dgm:prSet presAssocID="{44E697A4-6801-4D28-9C2E-30A3ADBC78F8}" presName="sibTrans" presStyleCnt="0"/>
      <dgm:spPr/>
    </dgm:pt>
    <dgm:pt modelId="{6A6FC7D7-C400-4AA6-BDDD-ED56E6289F71}" type="pres">
      <dgm:prSet presAssocID="{400891EB-3C2D-441F-BCDF-2CDB6A93DC87}" presName="compositeNode" presStyleCnt="0">
        <dgm:presLayoutVars>
          <dgm:bulletEnabled val="1"/>
        </dgm:presLayoutVars>
      </dgm:prSet>
      <dgm:spPr/>
    </dgm:pt>
    <dgm:pt modelId="{BC5FE168-1E83-41C0-BC6C-19D44E9529DB}" type="pres">
      <dgm:prSet presAssocID="{400891EB-3C2D-441F-BCDF-2CDB6A93DC87}" presName="bgRect" presStyleLbl="node1" presStyleIdx="1" presStyleCnt="2"/>
      <dgm:spPr/>
      <dgm:t>
        <a:bodyPr/>
        <a:lstStyle/>
        <a:p>
          <a:endParaRPr lang="ru-RU"/>
        </a:p>
      </dgm:t>
    </dgm:pt>
    <dgm:pt modelId="{A384AC51-F69D-407E-A198-129A184FBD3C}" type="pres">
      <dgm:prSet presAssocID="{400891EB-3C2D-441F-BCDF-2CDB6A93DC87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ED57F-B052-4377-9912-02C6D1329994}" type="pres">
      <dgm:prSet presAssocID="{400891EB-3C2D-441F-BCDF-2CDB6A93DC87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62D448-BB88-4BF8-847D-684E8E02152A}" type="presOf" srcId="{400891EB-3C2D-441F-BCDF-2CDB6A93DC87}" destId="{BC5FE168-1E83-41C0-BC6C-19D44E9529DB}" srcOrd="0" destOrd="0" presId="urn:microsoft.com/office/officeart/2005/8/layout/hProcess7"/>
    <dgm:cxn modelId="{CAC06C1E-1391-4328-A1B3-FB681AF6D670}" srcId="{2E706780-200D-47DD-99ED-5CA74F7822E6}" destId="{400891EB-3C2D-441F-BCDF-2CDB6A93DC87}" srcOrd="1" destOrd="0" parTransId="{46FF677B-02D4-4735-A2B0-284AAD3FEA3C}" sibTransId="{45AAB747-FF0C-46B6-924B-511176FE9F4D}"/>
    <dgm:cxn modelId="{9194060A-3D80-4204-BE66-310FBCA997AF}" srcId="{2E706780-200D-47DD-99ED-5CA74F7822E6}" destId="{7940298F-73FD-423A-9CBE-480B0184E573}" srcOrd="0" destOrd="0" parTransId="{54858F4E-CC53-47BC-8193-0CFA767BFA05}" sibTransId="{44E697A4-6801-4D28-9C2E-30A3ADBC78F8}"/>
    <dgm:cxn modelId="{B42DDC96-AF15-4ECC-822C-71BF3B6DE89B}" type="presOf" srcId="{7940298F-73FD-423A-9CBE-480B0184E573}" destId="{B7D29BD7-1110-48BA-A7E1-2833B5A695EA}" srcOrd="0" destOrd="0" presId="urn:microsoft.com/office/officeart/2005/8/layout/hProcess7"/>
    <dgm:cxn modelId="{9DB50DDE-BFF1-4345-843E-53E526904B5C}" srcId="{400891EB-3C2D-441F-BCDF-2CDB6A93DC87}" destId="{DBED6D5D-97BE-459C-8942-346DF699D074}" srcOrd="0" destOrd="0" parTransId="{A4C53444-CA0A-4D81-8219-A15979A959EA}" sibTransId="{4EE01508-7070-45E0-8DD2-44144B66977A}"/>
    <dgm:cxn modelId="{9005E2F0-E911-4BD6-8614-74DF8BF0BC46}" type="presOf" srcId="{F84BE44F-65E0-45BC-8B72-97B424F38189}" destId="{62F44E4B-43BF-4AC1-8E72-FE57B291E90B}" srcOrd="0" destOrd="0" presId="urn:microsoft.com/office/officeart/2005/8/layout/hProcess7"/>
    <dgm:cxn modelId="{DF36C0EF-AAAC-4122-8B34-FB2FB230B7F4}" srcId="{7940298F-73FD-423A-9CBE-480B0184E573}" destId="{F84BE44F-65E0-45BC-8B72-97B424F38189}" srcOrd="0" destOrd="0" parTransId="{B0FF4948-59A9-4A8D-9431-9C09ACEB92B9}" sibTransId="{1241F593-CACD-4F2E-A9B7-C8960914FA91}"/>
    <dgm:cxn modelId="{91383587-C3A4-4255-91AF-894F24400C3F}" type="presOf" srcId="{2E706780-200D-47DD-99ED-5CA74F7822E6}" destId="{113F0B40-D0CB-4396-AE3D-E478AB8FDBA6}" srcOrd="0" destOrd="0" presId="urn:microsoft.com/office/officeart/2005/8/layout/hProcess7"/>
    <dgm:cxn modelId="{A3619CFF-4F02-40E9-9C96-FDFBFA0B5BFB}" type="presOf" srcId="{7940298F-73FD-423A-9CBE-480B0184E573}" destId="{FEBE2A24-CDA2-4663-95A3-FDA1379AA256}" srcOrd="1" destOrd="0" presId="urn:microsoft.com/office/officeart/2005/8/layout/hProcess7"/>
    <dgm:cxn modelId="{D90AFF0E-0575-49FE-B095-EEE309AE1097}" type="presOf" srcId="{DBED6D5D-97BE-459C-8942-346DF699D074}" destId="{00BED57F-B052-4377-9912-02C6D1329994}" srcOrd="0" destOrd="0" presId="urn:microsoft.com/office/officeart/2005/8/layout/hProcess7"/>
    <dgm:cxn modelId="{7F2B1559-8B52-47F3-A07D-EC7C2796F776}" type="presOf" srcId="{400891EB-3C2D-441F-BCDF-2CDB6A93DC87}" destId="{A384AC51-F69D-407E-A198-129A184FBD3C}" srcOrd="1" destOrd="0" presId="urn:microsoft.com/office/officeart/2005/8/layout/hProcess7"/>
    <dgm:cxn modelId="{5A496C87-901B-49E5-A0B5-2F3318F8EFB4}" type="presParOf" srcId="{113F0B40-D0CB-4396-AE3D-E478AB8FDBA6}" destId="{ECF603AA-5F09-419B-8589-EB3A64E049C1}" srcOrd="0" destOrd="0" presId="urn:microsoft.com/office/officeart/2005/8/layout/hProcess7"/>
    <dgm:cxn modelId="{2657E482-38A8-4271-AF70-6487A83BC5F9}" type="presParOf" srcId="{ECF603AA-5F09-419B-8589-EB3A64E049C1}" destId="{B7D29BD7-1110-48BA-A7E1-2833B5A695EA}" srcOrd="0" destOrd="0" presId="urn:microsoft.com/office/officeart/2005/8/layout/hProcess7"/>
    <dgm:cxn modelId="{2EDF3C7B-C5B4-4C50-9DA7-83E433EEED7C}" type="presParOf" srcId="{ECF603AA-5F09-419B-8589-EB3A64E049C1}" destId="{FEBE2A24-CDA2-4663-95A3-FDA1379AA256}" srcOrd="1" destOrd="0" presId="urn:microsoft.com/office/officeart/2005/8/layout/hProcess7"/>
    <dgm:cxn modelId="{AF9C5870-35A3-4B0B-A3E7-65AA27FCB160}" type="presParOf" srcId="{ECF603AA-5F09-419B-8589-EB3A64E049C1}" destId="{62F44E4B-43BF-4AC1-8E72-FE57B291E90B}" srcOrd="2" destOrd="0" presId="urn:microsoft.com/office/officeart/2005/8/layout/hProcess7"/>
    <dgm:cxn modelId="{41790C94-5622-4423-8CC6-5847ED69C6B3}" type="presParOf" srcId="{113F0B40-D0CB-4396-AE3D-E478AB8FDBA6}" destId="{88BDF269-373E-40CA-BF22-3044E3CD34DE}" srcOrd="1" destOrd="0" presId="urn:microsoft.com/office/officeart/2005/8/layout/hProcess7"/>
    <dgm:cxn modelId="{A4C16187-6AFB-4E80-ACA5-EBEDC929DCAE}" type="presParOf" srcId="{113F0B40-D0CB-4396-AE3D-E478AB8FDBA6}" destId="{88FF16A9-59F7-4338-BC7F-10D0A795640C}" srcOrd="2" destOrd="0" presId="urn:microsoft.com/office/officeart/2005/8/layout/hProcess7"/>
    <dgm:cxn modelId="{F7D68D02-FFE4-4310-9DF9-99456329EC9B}" type="presParOf" srcId="{88FF16A9-59F7-4338-BC7F-10D0A795640C}" destId="{13C7A76C-BD6F-40F7-8796-57D126854D5B}" srcOrd="0" destOrd="0" presId="urn:microsoft.com/office/officeart/2005/8/layout/hProcess7"/>
    <dgm:cxn modelId="{DFEE1603-BF22-4889-B7AC-71BFAEE46956}" type="presParOf" srcId="{88FF16A9-59F7-4338-BC7F-10D0A795640C}" destId="{35559972-5317-4D0C-AEAE-C871F13C1CE6}" srcOrd="1" destOrd="0" presId="urn:microsoft.com/office/officeart/2005/8/layout/hProcess7"/>
    <dgm:cxn modelId="{283AFA44-36AA-438D-8858-2EF5DADA842D}" type="presParOf" srcId="{88FF16A9-59F7-4338-BC7F-10D0A795640C}" destId="{9EDC3F9B-05C9-485E-B608-837A5C51D472}" srcOrd="2" destOrd="0" presId="urn:microsoft.com/office/officeart/2005/8/layout/hProcess7"/>
    <dgm:cxn modelId="{27C5B79C-24F5-48BB-9CAA-E725D8B680D2}" type="presParOf" srcId="{113F0B40-D0CB-4396-AE3D-E478AB8FDBA6}" destId="{A6C6280A-DA56-4BBC-A544-047ED4F9DFB8}" srcOrd="3" destOrd="0" presId="urn:microsoft.com/office/officeart/2005/8/layout/hProcess7"/>
    <dgm:cxn modelId="{C04943DE-E7A0-4FCD-B566-A61AE9EF8F50}" type="presParOf" srcId="{113F0B40-D0CB-4396-AE3D-E478AB8FDBA6}" destId="{6A6FC7D7-C400-4AA6-BDDD-ED56E6289F71}" srcOrd="4" destOrd="0" presId="urn:microsoft.com/office/officeart/2005/8/layout/hProcess7"/>
    <dgm:cxn modelId="{C3CA1011-6B4C-4BDE-9159-DB237C01BB71}" type="presParOf" srcId="{6A6FC7D7-C400-4AA6-BDDD-ED56E6289F71}" destId="{BC5FE168-1E83-41C0-BC6C-19D44E9529DB}" srcOrd="0" destOrd="0" presId="urn:microsoft.com/office/officeart/2005/8/layout/hProcess7"/>
    <dgm:cxn modelId="{D78AF044-74BC-4A5E-BC7A-98BAF7568742}" type="presParOf" srcId="{6A6FC7D7-C400-4AA6-BDDD-ED56E6289F71}" destId="{A384AC51-F69D-407E-A198-129A184FBD3C}" srcOrd="1" destOrd="0" presId="urn:microsoft.com/office/officeart/2005/8/layout/hProcess7"/>
    <dgm:cxn modelId="{F833F7B1-79B0-431A-9DB7-04339DC588E4}" type="presParOf" srcId="{6A6FC7D7-C400-4AA6-BDDD-ED56E6289F71}" destId="{00BED57F-B052-4377-9912-02C6D132999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E6EA9-A189-45A9-9818-54982AE5684B}" type="datetimeFigureOut">
              <a:rPr lang="ru-RU"/>
              <a:pPr>
                <a:defRPr/>
              </a:pPr>
              <a:t>10.09.2013</a:t>
            </a:fld>
            <a:endParaRPr lang="ru-RU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8F731-18DB-4653-BBFC-B9D41170C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7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088CE-EACF-4AF9-B1CA-5B18C20351CE}" type="datetimeFigureOut">
              <a:rPr lang="ru-RU"/>
              <a:pPr>
                <a:defRPr/>
              </a:pPr>
              <a:t>10.09.2013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729F1-2A60-450D-ADE6-138420B52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6D4A8-57F0-4F26-B2EC-26C89DBBCDB8}" type="datetimeFigureOut">
              <a:rPr lang="ru-RU"/>
              <a:pPr>
                <a:defRPr/>
              </a:pPr>
              <a:t>10.09.2013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A11F7-D273-4C73-9596-0DECDF2AC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344B0-9783-4B77-8383-AD4CE7E34B56}" type="datetimeFigureOut">
              <a:rPr lang="ru-RU"/>
              <a:pPr>
                <a:defRPr/>
              </a:pPr>
              <a:t>10.09.2013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8FB0B-45B6-4792-BF0C-D3E60DCD0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06EF2-0E47-47B1-930E-3983EDC4558D}" type="datetimeFigureOut">
              <a:rPr lang="ru-RU"/>
              <a:pPr>
                <a:defRPr/>
              </a:pPr>
              <a:t>10.09.2013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32ABB-9339-4A21-8587-A12E52564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607AD-CC1F-4350-843F-30AC70834686}" type="datetimeFigureOut">
              <a:rPr lang="ru-RU"/>
              <a:pPr>
                <a:defRPr/>
              </a:pPr>
              <a:t>10.09.2013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0F0A8-F313-47E5-9EB5-5658BEEFC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2A100-1E7F-4099-B369-F4528DB619DB}" type="datetimeFigureOut">
              <a:rPr lang="ru-RU"/>
              <a:pPr>
                <a:defRPr/>
              </a:pPr>
              <a:t>10.09.2013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A43D7-959D-4F61-9D6A-92066FD4F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81459-0175-49AF-B7C4-B20F8BFFE864}" type="datetimeFigureOut">
              <a:rPr lang="ru-RU"/>
              <a:pPr>
                <a:defRPr/>
              </a:pPr>
              <a:t>10.09.2013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B794F-7DCA-4499-B29C-22864DE14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910C6-B1E7-4C21-8788-0D17E4B55FE0}" type="datetimeFigureOut">
              <a:rPr lang="ru-RU"/>
              <a:pPr>
                <a:defRPr/>
              </a:pPr>
              <a:t>10.09.2013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E3B13-F697-4A81-83A1-578A955AA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6690D-48A7-4A03-A077-F35FB591475B}" type="datetimeFigureOut">
              <a:rPr lang="ru-RU"/>
              <a:pPr>
                <a:defRPr/>
              </a:pPr>
              <a:t>10.09.2013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AB435-D1D8-4FBE-96A0-151B15B79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579E1-F3D2-4272-AF2F-05A73EFF55CA}" type="datetimeFigureOut">
              <a:rPr lang="ru-RU"/>
              <a:pPr>
                <a:defRPr/>
              </a:pPr>
              <a:t>10.09.2013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4CC65-B5F4-485D-8BEB-664434CA5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  <p:bldP spid="3" grpId="0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E2DAE0-73C5-4995-A467-9FDDAB4DC516}" type="datetimeFigureOut">
              <a:rPr lang="ru-RU"/>
              <a:pPr>
                <a:defRPr/>
              </a:pPr>
              <a:t>10.09.2013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08EF65-5181-4F48-891C-D3A5F171E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98" r:id="rId9"/>
    <p:sldLayoutId id="2147483689" r:id="rId10"/>
    <p:sldLayoutId id="2147483688" r:id="rId11"/>
  </p:sldLayoutIdLst>
  <p:transition spd="slow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10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285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Шк</a:t>
            </a:r>
            <a:r>
              <a:rPr lang="uk-UA" dirty="0" err="1" smtClean="0"/>
              <a:t>ідливі</a:t>
            </a:r>
            <a:r>
              <a:rPr lang="uk-UA" dirty="0" smtClean="0"/>
              <a:t> продукти харчування</a:t>
            </a:r>
            <a:endParaRPr lang="ru-RU" dirty="0"/>
          </a:p>
        </p:txBody>
      </p:sp>
      <p:pic>
        <p:nvPicPr>
          <p:cNvPr id="13314" name="Содержимое 3" descr="bedfood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928813"/>
            <a:ext cx="9144000" cy="4929187"/>
          </a:xfrm>
        </p:spPr>
      </p:pic>
    </p:spTree>
  </p:cSld>
  <p:clrMapOvr>
    <a:masterClrMapping/>
  </p:clrMapOvr>
  <p:transition spd="slow" advTm="5579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7850"/>
          </a:xfrm>
        </p:spPr>
        <p:txBody>
          <a:bodyPr/>
          <a:lstStyle/>
          <a:p>
            <a:pPr eaLnBrk="1" hangingPunct="1"/>
            <a:r>
              <a:rPr lang="ru-RU" sz="2800" smtClean="0"/>
              <a:t>9. Сіль знижує тиск, порушує соле-кисловий баланс в організмі, сприяє скупченню токсинів. І хоча повністю відмовлятися від солі медики не рекомендують, скоротити кількість соленостів в своєму раціоні все-таки варто.</a:t>
            </a:r>
          </a:p>
        </p:txBody>
      </p:sp>
      <p:pic>
        <p:nvPicPr>
          <p:cNvPr id="22530" name="Содержимое 3" descr="yodirovannaya-sol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962150"/>
            <a:ext cx="7834312" cy="4895850"/>
          </a:xfrm>
        </p:spPr>
      </p:pic>
    </p:spTree>
  </p:cSld>
  <p:clrMapOvr>
    <a:masterClrMapping/>
  </p:clrMapOvr>
  <p:transition spd="slow" advTm="15000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7850"/>
          </a:xfrm>
        </p:spPr>
        <p:txBody>
          <a:bodyPr/>
          <a:lstStyle/>
          <a:p>
            <a:pPr eaLnBrk="1" hangingPunct="1"/>
            <a:r>
              <a:rPr lang="ru-RU" sz="2800" smtClean="0"/>
              <a:t>10. Алкоголь навіть в мінімальних кількостях заважає засвоєнню вітамінів. Окрім цього - завдає удару по системі травлення. А ще, спиртомісткі продукти - рекордсмени по кількості калорій. 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935163"/>
          <a:ext cx="9144000" cy="4922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Tm="15000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</p:spPr>
        <p:txBody>
          <a:bodyPr/>
          <a:lstStyle/>
          <a:p>
            <a:pPr eaLnBrk="1" hangingPunct="1"/>
            <a:r>
              <a:rPr lang="uk-UA" smtClean="0"/>
              <a:t>Обирайте вірний шлях !</a:t>
            </a:r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85861"/>
          <a:ext cx="914400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Tm="3000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63"/>
          </a:xfrm>
        </p:spPr>
        <p:txBody>
          <a:bodyPr/>
          <a:lstStyle/>
          <a:p>
            <a:pPr eaLnBrk="1" hangingPunct="1"/>
            <a:r>
              <a:rPr lang="uk-UA" smtClean="0"/>
              <a:t>ДЯКУЮ ЗА УВАГУ ))</a:t>
            </a:r>
            <a:endParaRPr lang="ru-RU" smtClean="0"/>
          </a:p>
        </p:txBody>
      </p:sp>
      <p:pic>
        <p:nvPicPr>
          <p:cNvPr id="26626" name="Содержимое 3" descr="oshibochno-popavshikh-v-nemilost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357313"/>
            <a:ext cx="8305800" cy="5191125"/>
          </a:xfrm>
        </p:spPr>
      </p:pic>
    </p:spTree>
  </p:cSld>
  <p:clrMapOvr>
    <a:masterClrMapping/>
  </p:clrMapOvr>
  <p:transition spd="slow" advTm="5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7850"/>
          </a:xfrm>
        </p:spPr>
        <p:txBody>
          <a:bodyPr/>
          <a:lstStyle/>
          <a:p>
            <a:pPr eaLnBrk="1" hangingPunct="1"/>
            <a:r>
              <a:rPr lang="ru-RU" sz="2800" smtClean="0"/>
              <a:t>1. Жувальні цукерки, пастила, «мейбони», «чупа-чупси». Мало того, що цукор псує зубну емаль, хімічні добавки і фарбники, які містяться в подібних продуктах у величезних кількостях, завдають удару по всьому організму.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928802"/>
          <a:ext cx="9144000" cy="4929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Tm="155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7850"/>
          </a:xfrm>
        </p:spPr>
        <p:txBody>
          <a:bodyPr/>
          <a:lstStyle/>
          <a:p>
            <a:pPr eaLnBrk="1" hangingPunct="1"/>
            <a:r>
              <a:rPr lang="ru-RU" sz="2800" smtClean="0"/>
              <a:t>2. Чіпси, як кукурудзяні, так і картопляні, - дуже шкідливі для організму. Чіпси - це ніщо інше, як суміш вуглеводів і жиру, в оболонці фарбників і замінників смаку. Нічого хорошого не принесе поїдання картоплі-фрі.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935163"/>
          <a:ext cx="9144000" cy="4922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Tm="10266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1584325"/>
          </a:xfrm>
        </p:spPr>
        <p:txBody>
          <a:bodyPr/>
          <a:lstStyle/>
          <a:p>
            <a:pPr eaLnBrk="1" hangingPunct="1"/>
            <a:r>
              <a:rPr lang="ru-RU" sz="3200" smtClean="0"/>
              <a:t>3</a:t>
            </a:r>
            <a:r>
              <a:rPr lang="ru-RU" sz="2000" smtClean="0"/>
              <a:t>. Солодкі газовані напої - коктейль з цукру, хімії і газів прискорює розподіл по організму токсинів. Кока-кола, наприклад, чудовий засіб від вапняного накипу і іржі. Газовані солодкі напої шкідливі і високою концентрацією цукру - в еквіваленті чотири-п'ять чайних ложок, розбавлених в стакані води. Тому, угамувавши спрагу такою газованою водою, ви вже через п'ять хвилин знову захочете пити.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935163"/>
          <a:ext cx="9144000" cy="4922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Tm="20344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78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 4</a:t>
            </a:r>
            <a:r>
              <a:rPr lang="ru-RU" sz="3600" dirty="0" smtClean="0"/>
              <a:t>. </a:t>
            </a:r>
            <a:r>
              <a:rPr lang="ru-RU" sz="2700" dirty="0" err="1" smtClean="0"/>
              <a:t>Шоколадні</a:t>
            </a:r>
            <a:r>
              <a:rPr lang="ru-RU" sz="2700" dirty="0" smtClean="0"/>
              <a:t> батончики. </a:t>
            </a:r>
            <a:r>
              <a:rPr lang="ru-RU" sz="2700" dirty="0" err="1" smtClean="0"/>
              <a:t>Хоча</a:t>
            </a:r>
            <a:r>
              <a:rPr lang="ru-RU" sz="2700" dirty="0" smtClean="0"/>
              <a:t> в чистому </a:t>
            </a:r>
            <a:r>
              <a:rPr lang="ru-RU" sz="2700" dirty="0" err="1" smtClean="0"/>
              <a:t>виді</a:t>
            </a:r>
            <a:r>
              <a:rPr lang="ru-RU" sz="2700" dirty="0" smtClean="0"/>
              <a:t> какао вельми </a:t>
            </a:r>
            <a:r>
              <a:rPr lang="ru-RU" sz="2700" dirty="0" err="1" smtClean="0"/>
              <a:t>корисне</a:t>
            </a:r>
            <a:r>
              <a:rPr lang="ru-RU" sz="2700" dirty="0" smtClean="0"/>
              <a:t>, в </a:t>
            </a:r>
            <a:r>
              <a:rPr lang="ru-RU" sz="2700" dirty="0" err="1" smtClean="0"/>
              <a:t>шоколадних</a:t>
            </a:r>
            <a:r>
              <a:rPr lang="ru-RU" sz="2700" dirty="0" smtClean="0"/>
              <a:t> плитках, </a:t>
            </a:r>
            <a:r>
              <a:rPr lang="ru-RU" sz="2700" dirty="0" err="1" smtClean="0"/>
              <a:t>які</a:t>
            </a:r>
            <a:r>
              <a:rPr lang="ru-RU" sz="2700" dirty="0" smtClean="0"/>
              <a:t> </a:t>
            </a:r>
            <a:r>
              <a:rPr lang="ru-RU" sz="2700" dirty="0" err="1" smtClean="0"/>
              <a:t>поступають</a:t>
            </a:r>
            <a:r>
              <a:rPr lang="ru-RU" sz="2700" dirty="0" smtClean="0"/>
              <a:t> до нас у продаж </a:t>
            </a:r>
            <a:r>
              <a:rPr lang="ru-RU" sz="2700" dirty="0" err="1" smtClean="0"/>
              <a:t>чисте</a:t>
            </a:r>
            <a:r>
              <a:rPr lang="ru-RU" sz="2700" dirty="0" smtClean="0"/>
              <a:t> какао </a:t>
            </a:r>
            <a:r>
              <a:rPr lang="ru-RU" sz="2700" dirty="0" err="1" smtClean="0"/>
              <a:t>міститься</a:t>
            </a:r>
            <a:r>
              <a:rPr lang="ru-RU" sz="2700" dirty="0" smtClean="0"/>
              <a:t> в </a:t>
            </a:r>
            <a:r>
              <a:rPr lang="ru-RU" sz="2700" dirty="0" err="1" smtClean="0"/>
              <a:t>мінімальних</a:t>
            </a:r>
            <a:r>
              <a:rPr lang="ru-RU" sz="2700" dirty="0" smtClean="0"/>
              <a:t> </a:t>
            </a:r>
            <a:r>
              <a:rPr lang="ru-RU" sz="2700" dirty="0" err="1" smtClean="0"/>
              <a:t>кількостях</a:t>
            </a:r>
            <a:r>
              <a:rPr lang="ru-RU" sz="2700" dirty="0" smtClean="0"/>
              <a:t>. </a:t>
            </a:r>
            <a:r>
              <a:rPr lang="ru-RU" sz="2700" dirty="0" err="1" smtClean="0"/>
              <a:t>Корисний</a:t>
            </a:r>
            <a:r>
              <a:rPr lang="ru-RU" sz="2700" dirty="0" smtClean="0"/>
              <a:t> </a:t>
            </a:r>
            <a:r>
              <a:rPr lang="ru-RU" sz="2700" dirty="0" err="1" smtClean="0"/>
              <a:t>плід</a:t>
            </a:r>
            <a:r>
              <a:rPr lang="ru-RU" sz="2700" dirty="0" smtClean="0"/>
              <a:t> </a:t>
            </a:r>
            <a:r>
              <a:rPr lang="ru-RU" sz="2700" dirty="0" err="1" smtClean="0"/>
              <a:t>хімічними</a:t>
            </a:r>
            <a:r>
              <a:rPr lang="ru-RU" sz="2700" dirty="0" smtClean="0"/>
              <a:t> добавками, </a:t>
            </a:r>
            <a:r>
              <a:rPr lang="ru-RU" sz="2700" dirty="0" err="1" smtClean="0"/>
              <a:t>генетично</a:t>
            </a:r>
            <a:r>
              <a:rPr lang="ru-RU" sz="2700" dirty="0" smtClean="0"/>
              <a:t> </a:t>
            </a:r>
            <a:r>
              <a:rPr lang="ru-RU" sz="2700" dirty="0" err="1" smtClean="0"/>
              <a:t>модифікованими</a:t>
            </a:r>
            <a:r>
              <a:rPr lang="ru-RU" sz="2700" dirty="0" smtClean="0"/>
              <a:t> продуктами, </a:t>
            </a:r>
            <a:r>
              <a:rPr lang="ru-RU" sz="2700" dirty="0" err="1" smtClean="0"/>
              <a:t>фарбниками</a:t>
            </a:r>
            <a:r>
              <a:rPr lang="ru-RU" sz="2700" dirty="0" smtClean="0"/>
              <a:t> </a:t>
            </a:r>
            <a:r>
              <a:rPr lang="ru-RU" sz="2700" dirty="0" err="1" smtClean="0"/>
              <a:t>і</a:t>
            </a:r>
            <a:r>
              <a:rPr lang="ru-RU" sz="2700" dirty="0" smtClean="0"/>
              <a:t> </a:t>
            </a:r>
            <a:r>
              <a:rPr lang="ru-RU" sz="2700" dirty="0" err="1" smtClean="0"/>
              <a:t>ароматизаторами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7410" name="Содержимое 3" descr="1355753115_go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071688"/>
            <a:ext cx="9144000" cy="4786312"/>
          </a:xfrm>
        </p:spPr>
      </p:pic>
    </p:spTree>
  </p:cSld>
  <p:clrMapOvr>
    <a:masterClrMapping/>
  </p:clrMapOvr>
  <p:transition spd="slow" advTm="15156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78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5. Сосиски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ковбаси</a:t>
            </a:r>
            <a:r>
              <a:rPr lang="ru-RU" sz="2400" dirty="0" smtClean="0"/>
              <a:t>. </a:t>
            </a:r>
            <a:r>
              <a:rPr lang="ru-RU" sz="2400" dirty="0" err="1" smtClean="0"/>
              <a:t>М'ясні</a:t>
            </a:r>
            <a:r>
              <a:rPr lang="ru-RU" sz="2400" dirty="0" smtClean="0"/>
              <a:t> </a:t>
            </a:r>
            <a:r>
              <a:rPr lang="ru-RU" sz="2400" dirty="0" err="1" smtClean="0"/>
              <a:t>делікатеси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містять</a:t>
            </a:r>
            <a:r>
              <a:rPr lang="ru-RU" sz="2400" dirty="0" smtClean="0"/>
              <a:t> так </a:t>
            </a:r>
            <a:r>
              <a:rPr lang="ru-RU" sz="2400" dirty="0" err="1" smtClean="0"/>
              <a:t>звані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приховані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жири</a:t>
            </a:r>
            <a:r>
              <a:rPr lang="ru-RU" sz="2400" dirty="0" smtClean="0"/>
              <a:t> (свиняча </a:t>
            </a:r>
            <a:r>
              <a:rPr lang="ru-RU" sz="2400" dirty="0" err="1" smtClean="0"/>
              <a:t>шкірка</a:t>
            </a:r>
            <a:r>
              <a:rPr lang="ru-RU" sz="2400" dirty="0" smtClean="0"/>
              <a:t>, сало, </a:t>
            </a:r>
            <a:r>
              <a:rPr lang="ru-RU" sz="2400" dirty="0" err="1" smtClean="0"/>
              <a:t>нутряний</a:t>
            </a:r>
            <a:r>
              <a:rPr lang="ru-RU" sz="2400" dirty="0" smtClean="0"/>
              <a:t> жир), все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вуалюється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ароматизаторами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замінниками</a:t>
            </a:r>
            <a:r>
              <a:rPr lang="ru-RU" sz="2400" dirty="0" smtClean="0"/>
              <a:t> </a:t>
            </a:r>
            <a:r>
              <a:rPr lang="ru-RU" sz="2400" dirty="0" err="1" smtClean="0"/>
              <a:t>смаків</a:t>
            </a:r>
            <a:r>
              <a:rPr lang="ru-RU" sz="2400" dirty="0" smtClean="0"/>
              <a:t>. </a:t>
            </a:r>
            <a:r>
              <a:rPr lang="ru-RU" sz="2400" dirty="0" err="1" smtClean="0"/>
              <a:t>Багато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виробників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м'ясних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виробів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використовують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трансгени</a:t>
            </a:r>
            <a:r>
              <a:rPr lang="ru-RU" sz="2400" dirty="0" smtClean="0"/>
              <a:t>. Так сосиски, сардельки, </a:t>
            </a:r>
            <a:r>
              <a:rPr lang="ru-RU" sz="2400" dirty="0" err="1" smtClean="0"/>
              <a:t>ковбаси</a:t>
            </a:r>
            <a:r>
              <a:rPr lang="ru-RU" sz="2400" dirty="0" smtClean="0"/>
              <a:t> на 80 % (!) </a:t>
            </a:r>
            <a:r>
              <a:rPr lang="ru-RU" sz="2400" dirty="0" err="1" smtClean="0"/>
              <a:t>складаються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трансгенної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сої</a:t>
            </a:r>
            <a:r>
              <a:rPr lang="ru-RU" sz="2400" dirty="0" smtClean="0"/>
              <a:t>. </a:t>
            </a:r>
            <a:r>
              <a:rPr lang="ru-RU" sz="2400" dirty="0" err="1" smtClean="0"/>
              <a:t>Деякі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замінники</a:t>
            </a:r>
            <a:r>
              <a:rPr lang="ru-RU" sz="2400" dirty="0" smtClean="0"/>
              <a:t> смаку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зовсім</a:t>
            </a:r>
            <a:r>
              <a:rPr lang="ru-RU" sz="2400" dirty="0" smtClean="0"/>
              <a:t> </a:t>
            </a:r>
            <a:r>
              <a:rPr lang="ru-RU" sz="2400" dirty="0" err="1" smtClean="0"/>
              <a:t>визнані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канцерогенними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8434" name="Содержимое 5" descr="132755521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292251">
            <a:off x="2206625" y="2109788"/>
            <a:ext cx="6034088" cy="4500562"/>
          </a:xfrm>
        </p:spPr>
      </p:pic>
    </p:spTree>
  </p:cSld>
  <p:clrMapOvr>
    <a:masterClrMapping/>
  </p:clrMapOvr>
  <p:transition spd="slow" advTm="13391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7850"/>
          </a:xfrm>
        </p:spPr>
        <p:txBody>
          <a:bodyPr/>
          <a:lstStyle/>
          <a:p>
            <a:pPr eaLnBrk="1" hangingPunct="1"/>
            <a:r>
              <a:rPr lang="ru-RU" sz="2800" smtClean="0"/>
              <a:t>6. Жирне м'ясо сприяє утворенню бляшок холестеринів на судинах, що прискорює старіння організму, веде до виникнення серцево-судинних захворювань.</a:t>
            </a:r>
          </a:p>
        </p:txBody>
      </p:sp>
      <p:pic>
        <p:nvPicPr>
          <p:cNvPr id="19458" name="Содержимое 3" descr="pienaar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20977687">
            <a:off x="2243138" y="2254250"/>
            <a:ext cx="6296025" cy="4070350"/>
          </a:xfr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78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7</a:t>
            </a:r>
            <a:r>
              <a:rPr lang="ru-RU" sz="2200" dirty="0" smtClean="0"/>
              <a:t>. Майонез </a:t>
            </a:r>
            <a:r>
              <a:rPr lang="ru-RU" sz="2200" dirty="0" err="1" smtClean="0"/>
              <a:t>містить</a:t>
            </a:r>
            <a:r>
              <a:rPr lang="ru-RU" sz="2200" dirty="0" smtClean="0"/>
              <a:t> </a:t>
            </a:r>
            <a:r>
              <a:rPr lang="ru-RU" sz="2200" dirty="0" err="1" smtClean="0"/>
              <a:t>величезну</a:t>
            </a:r>
            <a:r>
              <a:rPr lang="ru-RU" sz="2200" dirty="0" smtClean="0"/>
              <a:t> </a:t>
            </a:r>
            <a:r>
              <a:rPr lang="ru-RU" sz="2200" dirty="0" err="1" smtClean="0"/>
              <a:t>кількість</a:t>
            </a:r>
            <a:r>
              <a:rPr lang="ru-RU" sz="2200" dirty="0" smtClean="0"/>
              <a:t> </a:t>
            </a:r>
            <a:r>
              <a:rPr lang="ru-RU" sz="2200" dirty="0" err="1" smtClean="0"/>
              <a:t>жирів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вуглеводів</a:t>
            </a:r>
            <a:r>
              <a:rPr lang="ru-RU" sz="2200" dirty="0" smtClean="0"/>
              <a:t>, а </a:t>
            </a:r>
            <a:r>
              <a:rPr lang="ru-RU" sz="2200" dirty="0" err="1" smtClean="0"/>
              <a:t>також</a:t>
            </a:r>
            <a:r>
              <a:rPr lang="ru-RU" sz="2200" dirty="0" smtClean="0"/>
              <a:t> </a:t>
            </a:r>
            <a:r>
              <a:rPr lang="ru-RU" sz="2200" dirty="0" err="1" smtClean="0"/>
              <a:t>фарбників</a:t>
            </a:r>
            <a:r>
              <a:rPr lang="ru-RU" sz="2200" dirty="0" smtClean="0"/>
              <a:t>, </a:t>
            </a:r>
            <a:r>
              <a:rPr lang="ru-RU" sz="2200" dirty="0" err="1" smtClean="0"/>
              <a:t>підсолоджувачів</a:t>
            </a:r>
            <a:r>
              <a:rPr lang="ru-RU" sz="2200" dirty="0" smtClean="0"/>
              <a:t>, </a:t>
            </a:r>
            <a:r>
              <a:rPr lang="ru-RU" sz="2200" dirty="0" err="1" smtClean="0"/>
              <a:t>замінників</a:t>
            </a:r>
            <a:r>
              <a:rPr lang="ru-RU" sz="2200" dirty="0" smtClean="0"/>
              <a:t>. До </a:t>
            </a:r>
            <a:r>
              <a:rPr lang="ru-RU" sz="2200" dirty="0" err="1" smtClean="0"/>
              <a:t>шкідливих</a:t>
            </a:r>
            <a:r>
              <a:rPr lang="ru-RU" sz="2200" dirty="0" smtClean="0"/>
              <a:t> </a:t>
            </a:r>
            <a:r>
              <a:rPr lang="ru-RU" sz="2200" dirty="0" err="1" smtClean="0"/>
              <a:t>продуктів</a:t>
            </a:r>
            <a:r>
              <a:rPr lang="ru-RU" sz="2200" dirty="0" smtClean="0"/>
              <a:t> </a:t>
            </a:r>
            <a:r>
              <a:rPr lang="ru-RU" sz="2200" dirty="0" err="1" smtClean="0"/>
              <a:t>належить</a:t>
            </a:r>
            <a:r>
              <a:rPr lang="ru-RU" sz="2200" dirty="0" smtClean="0"/>
              <a:t> не </a:t>
            </a:r>
            <a:r>
              <a:rPr lang="ru-RU" sz="2200" dirty="0" err="1" smtClean="0"/>
              <a:t>тільки</a:t>
            </a:r>
            <a:r>
              <a:rPr lang="ru-RU" sz="2200" dirty="0" smtClean="0"/>
              <a:t> майонез, </a:t>
            </a:r>
            <a:r>
              <a:rPr lang="ru-RU" sz="2200" dirty="0" err="1" smtClean="0"/>
              <a:t>але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кетчуп, </a:t>
            </a:r>
            <a:r>
              <a:rPr lang="ru-RU" sz="2200" dirty="0" err="1" smtClean="0"/>
              <a:t>різні</a:t>
            </a:r>
            <a:r>
              <a:rPr lang="ru-RU" sz="2200" dirty="0" smtClean="0"/>
              <a:t> </a:t>
            </a:r>
            <a:r>
              <a:rPr lang="ru-RU" sz="2200" dirty="0" err="1" smtClean="0"/>
              <a:t>соуси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заправки, в широкому </a:t>
            </a:r>
            <a:r>
              <a:rPr lang="ru-RU" sz="2200" dirty="0" err="1" smtClean="0"/>
              <a:t>асортименті</a:t>
            </a:r>
            <a:r>
              <a:rPr lang="ru-RU" sz="2200" dirty="0" smtClean="0"/>
              <a:t> </a:t>
            </a:r>
            <a:r>
              <a:rPr lang="ru-RU" sz="2200" dirty="0" err="1" smtClean="0"/>
              <a:t>представлені</a:t>
            </a:r>
            <a:r>
              <a:rPr lang="ru-RU" sz="2200" dirty="0" smtClean="0"/>
              <a:t> на прилавках наших </a:t>
            </a:r>
            <a:r>
              <a:rPr lang="ru-RU" sz="2200" dirty="0" err="1" smtClean="0"/>
              <a:t>магазинів</a:t>
            </a:r>
            <a:r>
              <a:rPr lang="ru-RU" sz="2200" dirty="0" smtClean="0"/>
              <a:t>. Вся </a:t>
            </a:r>
            <a:r>
              <a:rPr lang="ru-RU" sz="2200" dirty="0" err="1" smtClean="0"/>
              <a:t>річ</a:t>
            </a:r>
            <a:r>
              <a:rPr lang="ru-RU" sz="2200" dirty="0" smtClean="0"/>
              <a:t> у тому, 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саме</a:t>
            </a:r>
            <a:r>
              <a:rPr lang="ru-RU" sz="2200" dirty="0" smtClean="0"/>
              <a:t> в </a:t>
            </a:r>
            <a:r>
              <a:rPr lang="ru-RU" sz="2200" dirty="0" err="1" smtClean="0"/>
              <a:t>цих</a:t>
            </a:r>
            <a:r>
              <a:rPr lang="ru-RU" sz="2200" dirty="0" smtClean="0"/>
              <a:t> продуктах </a:t>
            </a:r>
            <a:r>
              <a:rPr lang="ru-RU" sz="2200" dirty="0" err="1" smtClean="0"/>
              <a:t>натуральних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компонентів</a:t>
            </a:r>
            <a:r>
              <a:rPr lang="ru-RU" sz="2200" dirty="0" smtClean="0"/>
              <a:t> </a:t>
            </a:r>
            <a:r>
              <a:rPr lang="ru-RU" sz="2200" dirty="0" err="1" smtClean="0"/>
              <a:t>менше</a:t>
            </a:r>
            <a:r>
              <a:rPr lang="ru-RU" sz="2200" dirty="0" smtClean="0"/>
              <a:t> </a:t>
            </a:r>
            <a:r>
              <a:rPr lang="ru-RU" sz="2200" dirty="0" err="1" smtClean="0"/>
              <a:t>всього</a:t>
            </a:r>
            <a:r>
              <a:rPr lang="ru-RU" sz="2200" dirty="0" smtClean="0"/>
              <a:t>. А </a:t>
            </a:r>
            <a:r>
              <a:rPr lang="ru-RU" sz="2200" dirty="0" err="1" smtClean="0"/>
              <a:t>можливі</a:t>
            </a:r>
            <a:r>
              <a:rPr lang="ru-RU" sz="2200" dirty="0" smtClean="0"/>
              <a:t> </a:t>
            </a:r>
            <a:r>
              <a:rPr lang="ru-RU" sz="2200" dirty="0" err="1" smtClean="0"/>
              <a:t>наслідки</a:t>
            </a:r>
            <a:r>
              <a:rPr lang="ru-RU" sz="2200" dirty="0" smtClean="0"/>
              <a:t> </a:t>
            </a:r>
            <a:r>
              <a:rPr lang="ru-RU" sz="2200" dirty="0" err="1" smtClean="0"/>
              <a:t>споживання</a:t>
            </a:r>
            <a:r>
              <a:rPr lang="ru-RU" sz="2200" dirty="0" smtClean="0"/>
              <a:t> "</a:t>
            </a:r>
            <a:r>
              <a:rPr lang="ru-RU" sz="2200" dirty="0" err="1" smtClean="0"/>
              <a:t>смачної</a:t>
            </a:r>
            <a:r>
              <a:rPr lang="ru-RU" sz="2200" dirty="0" smtClean="0"/>
              <a:t> </a:t>
            </a:r>
            <a:r>
              <a:rPr lang="ru-RU" sz="2200" dirty="0" err="1" smtClean="0"/>
              <a:t>хімії</a:t>
            </a:r>
            <a:r>
              <a:rPr lang="ru-RU" sz="2200" dirty="0" smtClean="0"/>
              <a:t>" </a:t>
            </a:r>
            <a:r>
              <a:rPr lang="ru-RU" sz="2200" dirty="0" err="1" smtClean="0"/>
              <a:t>навіть</a:t>
            </a:r>
            <a:r>
              <a:rPr lang="ru-RU" sz="2200" dirty="0" smtClean="0"/>
              <a:t> не </a:t>
            </a:r>
            <a:r>
              <a:rPr lang="ru-RU" sz="2200" dirty="0" err="1" smtClean="0"/>
              <a:t>досліджені</a:t>
            </a:r>
            <a:r>
              <a:rPr lang="ru-RU" sz="2200" dirty="0" smtClean="0"/>
              <a:t> до </a:t>
            </a:r>
            <a:r>
              <a:rPr lang="ru-RU" sz="2200" dirty="0" err="1" smtClean="0"/>
              <a:t>кінця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20482" name="Содержимое 3" descr="calories-in-supplement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21204229">
            <a:off x="2286000" y="1928813"/>
            <a:ext cx="6237288" cy="4302125"/>
          </a:xfrm>
        </p:spPr>
      </p:pic>
    </p:spTree>
  </p:cSld>
  <p:clrMapOvr>
    <a:masterClrMapping/>
  </p:clrMapOvr>
  <p:transition spd="slow" advTm="1500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7850"/>
          </a:xfrm>
        </p:spPr>
        <p:txBody>
          <a:bodyPr/>
          <a:lstStyle/>
          <a:p>
            <a:pPr eaLnBrk="1" hangingPunct="1"/>
            <a:r>
              <a:rPr lang="ru-RU" sz="2400" smtClean="0"/>
              <a:t>8. Локшина швидкого приготування представляється нам сьогоденням дивом. Смачна, поживна, а головне - не вимагає часу. Але над "дивом" свого часу довго попрацювали хіміки, нічого не залишивши з натуральної муки.</a:t>
            </a:r>
          </a:p>
        </p:txBody>
      </p:sp>
      <p:pic>
        <p:nvPicPr>
          <p:cNvPr id="21506" name="Содержимое 3" descr="sozdatel-lapshi-mivina-ozolotilsy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09750" y="2273300"/>
            <a:ext cx="7334250" cy="4584700"/>
          </a:xfrm>
        </p:spPr>
      </p:pic>
    </p:spTree>
  </p:cSld>
  <p:clrMapOvr>
    <a:masterClrMapping/>
  </p:clrMapOvr>
  <p:transition spd="slow" advTm="15000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146</TotalTime>
  <Words>367</Words>
  <PresentationFormat>Экран (4:3)</PresentationFormat>
  <Paragraphs>13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Constantia</vt:lpstr>
      <vt:lpstr>Wingdings 2</vt:lpstr>
      <vt:lpstr>Поток</vt:lpstr>
      <vt:lpstr>Поток</vt:lpstr>
      <vt:lpstr>Поток</vt:lpstr>
      <vt:lpstr>Поток</vt:lpstr>
      <vt:lpstr>Шкідливі продукти харчування</vt:lpstr>
      <vt:lpstr>1. Жувальні цукерки, пастила, «мейбони», «чупа-чупси». Мало того, що цукор псує зубну емаль, хімічні добавки і фарбники, які містяться в подібних продуктах у величезних кількостях, завдають удару по всьому організму.</vt:lpstr>
      <vt:lpstr>2. Чіпси, як кукурудзяні, так і картопляні, - дуже шкідливі для організму. Чіпси - це ніщо інше, як суміш вуглеводів і жиру, в оболонці фарбників і замінників смаку. Нічого хорошого не принесе поїдання картоплі-фрі.</vt:lpstr>
      <vt:lpstr>3. Солодкі газовані напої - коктейль з цукру, хімії і газів прискорює розподіл по організму токсинів. Кока-кола, наприклад, чудовий засіб від вапняного накипу і іржі. Газовані солодкі напої шкідливі і високою концентрацією цукру - в еквіваленті чотири-п'ять чайних ложок, розбавлених в стакані води. Тому, угамувавши спрагу такою газованою водою, ви вже через п'ять хвилин знову захочете пити.</vt:lpstr>
      <vt:lpstr> 4. Шоколадні батончики. Хоча в чистому виді какао вельми корисне, в шоколадних плитках, які поступають до нас у продаж чисте какао міститься в мінімальних кількостях. Корисний плід хімічними добавками, генетично модифікованими продуктами, фарбниками і ароматизаторами.</vt:lpstr>
      <vt:lpstr>5. Сосиски і ковбаси. М'ясні делікатеси містять так звані приховані жири (свиняча шкірка, сало, нутряний жир), все це вуалюється ароматизаторами і замінниками смаків. Багато виробників м'ясних виробів використовують трансгени. Так сосиски, сардельки, ковбаси на 80 % (!) складаються з трансгенної сої. Деякі замінники смаку і зовсім визнані канцерогенними.</vt:lpstr>
      <vt:lpstr>6. Жирне м'ясо сприяє утворенню бляшок холестеринів на судинах, що прискорює старіння організму, веде до виникнення серцево-судинних захворювань.</vt:lpstr>
      <vt:lpstr>7. Майонез містить величезну кількість жирів і вуглеводів, а також фарбників, підсолоджувачів, замінників. До шкідливих продуктів належить не тільки майонез, але і кетчуп, різні соуси і заправки, в широкому асортименті представлені на прилавках наших магазинів. Вся річ у тому, що саме в цих продуктах натуральних компонентів менше всього. А можливі наслідки споживання "смачної хімії" навіть не досліджені до кінця.</vt:lpstr>
      <vt:lpstr>8. Локшина швидкого приготування представляється нам сьогоденням дивом. Смачна, поживна, а головне - не вимагає часу. Але над "дивом" свого часу довго попрацювали хіміки, нічого не залишивши з натуральної муки.</vt:lpstr>
      <vt:lpstr>9. Сіль знижує тиск, порушує соле-кисловий баланс в організмі, сприяє скупченню токсинів. І хоча повністю відмовлятися від солі медики не рекомендують, скоротити кількість соленостів в своєму раціоні все-таки варто.</vt:lpstr>
      <vt:lpstr>10. Алкоголь навіть в мінімальних кількостях заважає засвоєнню вітамінів. Окрім цього - завдає удару по системі травлення. А ще, спиртомісткі продукти - рекордсмени по кількості калорій. </vt:lpstr>
      <vt:lpstr>Слайд 12</vt:lpstr>
      <vt:lpstr>Обирайте вірний шлях !</vt:lpstr>
      <vt:lpstr>ДЯКУЮ ЗА УВАГУ ))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Шкідливі продукти харчування</dc:title>
  <cp:lastModifiedBy>Admin</cp:lastModifiedBy>
  <cp:revision>5</cp:revision>
  <dcterms:modified xsi:type="dcterms:W3CDTF">2013-09-10T18:49:34Z</dcterms:modified>
</cp:coreProperties>
</file>